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1" r:id="rId3"/>
    <p:sldId id="274" r:id="rId4"/>
    <p:sldId id="266" r:id="rId5"/>
    <p:sldId id="275" r:id="rId6"/>
    <p:sldId id="270" r:id="rId7"/>
    <p:sldId id="268" r:id="rId8"/>
    <p:sldId id="262" r:id="rId9"/>
    <p:sldId id="276" r:id="rId10"/>
    <p:sldId id="269" r:id="rId11"/>
    <p:sldId id="267" r:id="rId12"/>
    <p:sldId id="271" r:id="rId13"/>
    <p:sldId id="272" r:id="rId14"/>
    <p:sldId id="277" r:id="rId15"/>
    <p:sldId id="264" r:id="rId16"/>
    <p:sldId id="273" r:id="rId17"/>
    <p:sldId id="258" r:id="rId18"/>
    <p:sldId id="257" r:id="rId19"/>
    <p:sldId id="263" r:id="rId20"/>
    <p:sldId id="260" r:id="rId21"/>
    <p:sldId id="265" r:id="rId22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8C065E-C4F6-7340-8969-E31F90128C0D}" type="doc">
      <dgm:prSet loTypeId="urn:microsoft.com/office/officeart/2005/8/layout/vList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8E6379A-971F-9745-B622-BDB3E5A28792}">
      <dgm:prSet phldrT="[Text]"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GB" dirty="0"/>
            <a:t>Regression</a:t>
          </a:r>
        </a:p>
      </dgm:t>
    </dgm:pt>
    <dgm:pt modelId="{2D070DB4-666D-0340-AC49-971FF513D1EE}" type="parTrans" cxnId="{84BB15B7-8A40-0140-970E-828C346FFA7E}">
      <dgm:prSet/>
      <dgm:spPr/>
      <dgm:t>
        <a:bodyPr/>
        <a:lstStyle/>
        <a:p>
          <a:endParaRPr lang="en-GB"/>
        </a:p>
      </dgm:t>
    </dgm:pt>
    <dgm:pt modelId="{6A8E8D23-0B33-1042-87BC-A316A81EE541}" type="sibTrans" cxnId="{84BB15B7-8A40-0140-970E-828C346FFA7E}">
      <dgm:prSet/>
      <dgm:spPr/>
      <dgm:t>
        <a:bodyPr/>
        <a:lstStyle/>
        <a:p>
          <a:endParaRPr lang="en-GB"/>
        </a:p>
      </dgm:t>
    </dgm:pt>
    <dgm:pt modelId="{0BF8AF3D-CDB8-754A-AA2A-3216E6672964}">
      <dgm:prSet phldrT="[Text]"/>
      <dgm:spPr>
        <a:solidFill>
          <a:srgbClr val="7034FF"/>
        </a:solidFill>
      </dgm:spPr>
      <dgm:t>
        <a:bodyPr/>
        <a:lstStyle/>
        <a:p>
          <a:r>
            <a:rPr lang="en-GB" dirty="0"/>
            <a:t>Sequences</a:t>
          </a:r>
        </a:p>
      </dgm:t>
    </dgm:pt>
    <dgm:pt modelId="{D36424E4-3561-7644-9C45-FB2C3BEAC505}" type="parTrans" cxnId="{674F674C-EBA4-F241-A433-DF23E9079B54}">
      <dgm:prSet/>
      <dgm:spPr/>
      <dgm:t>
        <a:bodyPr/>
        <a:lstStyle/>
        <a:p>
          <a:endParaRPr lang="en-GB"/>
        </a:p>
      </dgm:t>
    </dgm:pt>
    <dgm:pt modelId="{32C3EE8A-FF5A-D849-B069-2BB638803034}" type="sibTrans" cxnId="{674F674C-EBA4-F241-A433-DF23E9079B54}">
      <dgm:prSet/>
      <dgm:spPr/>
      <dgm:t>
        <a:bodyPr/>
        <a:lstStyle/>
        <a:p>
          <a:endParaRPr lang="en-GB"/>
        </a:p>
      </dgm:t>
    </dgm:pt>
    <dgm:pt modelId="{7102B2E0-FEB2-5349-9BD2-CD632C22E534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/>
            <a:t>Classification</a:t>
          </a:r>
        </a:p>
      </dgm:t>
    </dgm:pt>
    <dgm:pt modelId="{B66DB0F8-E95B-4646-88F2-F4DC05385FDB}" type="sibTrans" cxnId="{758E97FF-408D-6641-A6BF-D1E1C4947A3A}">
      <dgm:prSet/>
      <dgm:spPr/>
      <dgm:t>
        <a:bodyPr/>
        <a:lstStyle/>
        <a:p>
          <a:endParaRPr lang="en-GB"/>
        </a:p>
      </dgm:t>
    </dgm:pt>
    <dgm:pt modelId="{90A6D28E-6F61-064A-89EC-D013306CB0FC}" type="parTrans" cxnId="{758E97FF-408D-6641-A6BF-D1E1C4947A3A}">
      <dgm:prSet/>
      <dgm:spPr/>
      <dgm:t>
        <a:bodyPr/>
        <a:lstStyle/>
        <a:p>
          <a:endParaRPr lang="en-GB"/>
        </a:p>
      </dgm:t>
    </dgm:pt>
    <dgm:pt modelId="{88C5FF4C-9159-974D-95E0-DF85084DEE0A}" type="pres">
      <dgm:prSet presAssocID="{DC8C065E-C4F6-7340-8969-E31F90128C0D}" presName="linear" presStyleCnt="0">
        <dgm:presLayoutVars>
          <dgm:dir/>
          <dgm:resizeHandles val="exact"/>
        </dgm:presLayoutVars>
      </dgm:prSet>
      <dgm:spPr/>
    </dgm:pt>
    <dgm:pt modelId="{79BFADFD-2E9C-D94B-B923-5CD107E1E35B}" type="pres">
      <dgm:prSet presAssocID="{7102B2E0-FEB2-5349-9BD2-CD632C22E534}" presName="comp" presStyleCnt="0"/>
      <dgm:spPr/>
    </dgm:pt>
    <dgm:pt modelId="{5E6A757D-B528-484F-B905-CD52E543F88E}" type="pres">
      <dgm:prSet presAssocID="{7102B2E0-FEB2-5349-9BD2-CD632C22E534}" presName="box" presStyleLbl="node1" presStyleIdx="0" presStyleCnt="3"/>
      <dgm:spPr/>
    </dgm:pt>
    <dgm:pt modelId="{F6B645D9-82CC-5743-9948-756FA581110C}" type="pres">
      <dgm:prSet presAssocID="{7102B2E0-FEB2-5349-9BD2-CD632C22E534}" presName="img" presStyleLbl="fgImgPlace1" presStyleIdx="0" presStyleCnt="3"/>
      <dgm:spPr>
        <a:noFill/>
      </dgm:spPr>
    </dgm:pt>
    <dgm:pt modelId="{36594B37-ABFD-D64D-9358-8BB17D554600}" type="pres">
      <dgm:prSet presAssocID="{7102B2E0-FEB2-5349-9BD2-CD632C22E534}" presName="text" presStyleLbl="node1" presStyleIdx="0" presStyleCnt="3">
        <dgm:presLayoutVars>
          <dgm:bulletEnabled val="1"/>
        </dgm:presLayoutVars>
      </dgm:prSet>
      <dgm:spPr/>
    </dgm:pt>
    <dgm:pt modelId="{F2363ABD-8825-B045-8AF5-68A7470B30AD}" type="pres">
      <dgm:prSet presAssocID="{B66DB0F8-E95B-4646-88F2-F4DC05385FDB}" presName="spacer" presStyleCnt="0"/>
      <dgm:spPr/>
    </dgm:pt>
    <dgm:pt modelId="{7624A4F5-7D78-8D45-B1BB-8C918E0CBE0F}" type="pres">
      <dgm:prSet presAssocID="{F8E6379A-971F-9745-B622-BDB3E5A28792}" presName="comp" presStyleCnt="0"/>
      <dgm:spPr/>
    </dgm:pt>
    <dgm:pt modelId="{125C2FDE-E477-E945-AE61-9067F03CFA91}" type="pres">
      <dgm:prSet presAssocID="{F8E6379A-971F-9745-B622-BDB3E5A28792}" presName="box" presStyleLbl="node1" presStyleIdx="1" presStyleCnt="3"/>
      <dgm:spPr/>
    </dgm:pt>
    <dgm:pt modelId="{8705902E-8FA1-914A-9A0D-219F92126356}" type="pres">
      <dgm:prSet presAssocID="{F8E6379A-971F-9745-B622-BDB3E5A28792}" presName="img" presStyleLbl="fgImgPlace1" presStyleIdx="1" presStyleCnt="3"/>
      <dgm:spPr>
        <a:noFill/>
      </dgm:spPr>
    </dgm:pt>
    <dgm:pt modelId="{02CB8BA3-1A9F-6344-BFE7-91687708715D}" type="pres">
      <dgm:prSet presAssocID="{F8E6379A-971F-9745-B622-BDB3E5A28792}" presName="text" presStyleLbl="node1" presStyleIdx="1" presStyleCnt="3">
        <dgm:presLayoutVars>
          <dgm:bulletEnabled val="1"/>
        </dgm:presLayoutVars>
      </dgm:prSet>
      <dgm:spPr/>
    </dgm:pt>
    <dgm:pt modelId="{BE31ADF2-EFB2-FB4F-8C4B-9EF39A96699C}" type="pres">
      <dgm:prSet presAssocID="{6A8E8D23-0B33-1042-87BC-A316A81EE541}" presName="spacer" presStyleCnt="0"/>
      <dgm:spPr/>
    </dgm:pt>
    <dgm:pt modelId="{9762E7F8-61B1-264B-BE16-9876034DE689}" type="pres">
      <dgm:prSet presAssocID="{0BF8AF3D-CDB8-754A-AA2A-3216E6672964}" presName="comp" presStyleCnt="0"/>
      <dgm:spPr/>
    </dgm:pt>
    <dgm:pt modelId="{9DAEC816-4B7B-2F44-A03B-AA6610D59B4B}" type="pres">
      <dgm:prSet presAssocID="{0BF8AF3D-CDB8-754A-AA2A-3216E6672964}" presName="box" presStyleLbl="node1" presStyleIdx="2" presStyleCnt="3"/>
      <dgm:spPr/>
    </dgm:pt>
    <dgm:pt modelId="{67F1FF8E-E762-D849-8516-A2FD3134ABA8}" type="pres">
      <dgm:prSet presAssocID="{0BF8AF3D-CDB8-754A-AA2A-3216E6672964}" presName="img" presStyleLbl="fgImgPlace1" presStyleIdx="2" presStyleCnt="3"/>
      <dgm:spPr>
        <a:noFill/>
      </dgm:spPr>
    </dgm:pt>
    <dgm:pt modelId="{13FF6247-5BF3-FB4B-B4A9-54A389607236}" type="pres">
      <dgm:prSet presAssocID="{0BF8AF3D-CDB8-754A-AA2A-3216E6672964}" presName="text" presStyleLbl="node1" presStyleIdx="2" presStyleCnt="3">
        <dgm:presLayoutVars>
          <dgm:bulletEnabled val="1"/>
        </dgm:presLayoutVars>
      </dgm:prSet>
      <dgm:spPr/>
    </dgm:pt>
  </dgm:ptLst>
  <dgm:cxnLst>
    <dgm:cxn modelId="{F66E7F32-8DB5-9A4C-AD3C-B3F2EA95648A}" type="presOf" srcId="{0BF8AF3D-CDB8-754A-AA2A-3216E6672964}" destId="{9DAEC816-4B7B-2F44-A03B-AA6610D59B4B}" srcOrd="0" destOrd="0" presId="urn:microsoft.com/office/officeart/2005/8/layout/vList4"/>
    <dgm:cxn modelId="{674F674C-EBA4-F241-A433-DF23E9079B54}" srcId="{DC8C065E-C4F6-7340-8969-E31F90128C0D}" destId="{0BF8AF3D-CDB8-754A-AA2A-3216E6672964}" srcOrd="2" destOrd="0" parTransId="{D36424E4-3561-7644-9C45-FB2C3BEAC505}" sibTransId="{32C3EE8A-FF5A-D849-B069-2BB638803034}"/>
    <dgm:cxn modelId="{AF1A687C-8E38-A541-8C15-5E7E80BA1F4D}" type="presOf" srcId="{DC8C065E-C4F6-7340-8969-E31F90128C0D}" destId="{88C5FF4C-9159-974D-95E0-DF85084DEE0A}" srcOrd="0" destOrd="0" presId="urn:microsoft.com/office/officeart/2005/8/layout/vList4"/>
    <dgm:cxn modelId="{E8EEB6B1-EFC1-4940-9F90-095AA14B0992}" type="presOf" srcId="{7102B2E0-FEB2-5349-9BD2-CD632C22E534}" destId="{36594B37-ABFD-D64D-9358-8BB17D554600}" srcOrd="1" destOrd="0" presId="urn:microsoft.com/office/officeart/2005/8/layout/vList4"/>
    <dgm:cxn modelId="{F469B8B5-1F6C-924A-9D74-E232D3803BDA}" type="presOf" srcId="{0BF8AF3D-CDB8-754A-AA2A-3216E6672964}" destId="{13FF6247-5BF3-FB4B-B4A9-54A389607236}" srcOrd="1" destOrd="0" presId="urn:microsoft.com/office/officeart/2005/8/layout/vList4"/>
    <dgm:cxn modelId="{84BB15B7-8A40-0140-970E-828C346FFA7E}" srcId="{DC8C065E-C4F6-7340-8969-E31F90128C0D}" destId="{F8E6379A-971F-9745-B622-BDB3E5A28792}" srcOrd="1" destOrd="0" parTransId="{2D070DB4-666D-0340-AC49-971FF513D1EE}" sibTransId="{6A8E8D23-0B33-1042-87BC-A316A81EE541}"/>
    <dgm:cxn modelId="{71042BC0-EEC0-4B4A-BFAF-A191CA8F210D}" type="presOf" srcId="{F8E6379A-971F-9745-B622-BDB3E5A28792}" destId="{02CB8BA3-1A9F-6344-BFE7-91687708715D}" srcOrd="1" destOrd="0" presId="urn:microsoft.com/office/officeart/2005/8/layout/vList4"/>
    <dgm:cxn modelId="{E9F1A9D9-40C2-8343-917A-026F1CD0F3E1}" type="presOf" srcId="{7102B2E0-FEB2-5349-9BD2-CD632C22E534}" destId="{5E6A757D-B528-484F-B905-CD52E543F88E}" srcOrd="0" destOrd="0" presId="urn:microsoft.com/office/officeart/2005/8/layout/vList4"/>
    <dgm:cxn modelId="{84EA78FB-CBA5-E941-A1BD-8A351B2F58CD}" type="presOf" srcId="{F8E6379A-971F-9745-B622-BDB3E5A28792}" destId="{125C2FDE-E477-E945-AE61-9067F03CFA91}" srcOrd="0" destOrd="0" presId="urn:microsoft.com/office/officeart/2005/8/layout/vList4"/>
    <dgm:cxn modelId="{758E97FF-408D-6641-A6BF-D1E1C4947A3A}" srcId="{DC8C065E-C4F6-7340-8969-E31F90128C0D}" destId="{7102B2E0-FEB2-5349-9BD2-CD632C22E534}" srcOrd="0" destOrd="0" parTransId="{90A6D28E-6F61-064A-89EC-D013306CB0FC}" sibTransId="{B66DB0F8-E95B-4646-88F2-F4DC05385FDB}"/>
    <dgm:cxn modelId="{097F98FA-8261-B64C-B9B9-444F243F6B9E}" type="presParOf" srcId="{88C5FF4C-9159-974D-95E0-DF85084DEE0A}" destId="{79BFADFD-2E9C-D94B-B923-5CD107E1E35B}" srcOrd="0" destOrd="0" presId="urn:microsoft.com/office/officeart/2005/8/layout/vList4"/>
    <dgm:cxn modelId="{6B5E6923-0C79-774E-B239-909C27B7D5AA}" type="presParOf" srcId="{79BFADFD-2E9C-D94B-B923-5CD107E1E35B}" destId="{5E6A757D-B528-484F-B905-CD52E543F88E}" srcOrd="0" destOrd="0" presId="urn:microsoft.com/office/officeart/2005/8/layout/vList4"/>
    <dgm:cxn modelId="{F90D8BCB-7F9E-914A-8E31-15FD88538D17}" type="presParOf" srcId="{79BFADFD-2E9C-D94B-B923-5CD107E1E35B}" destId="{F6B645D9-82CC-5743-9948-756FA581110C}" srcOrd="1" destOrd="0" presId="urn:microsoft.com/office/officeart/2005/8/layout/vList4"/>
    <dgm:cxn modelId="{730D222C-680D-A941-9038-2531D32F3719}" type="presParOf" srcId="{79BFADFD-2E9C-D94B-B923-5CD107E1E35B}" destId="{36594B37-ABFD-D64D-9358-8BB17D554600}" srcOrd="2" destOrd="0" presId="urn:microsoft.com/office/officeart/2005/8/layout/vList4"/>
    <dgm:cxn modelId="{742DC72D-582B-314A-BF17-5F7C57040E48}" type="presParOf" srcId="{88C5FF4C-9159-974D-95E0-DF85084DEE0A}" destId="{F2363ABD-8825-B045-8AF5-68A7470B30AD}" srcOrd="1" destOrd="0" presId="urn:microsoft.com/office/officeart/2005/8/layout/vList4"/>
    <dgm:cxn modelId="{AB7A1933-32CD-B846-9FDA-052A3D4F2802}" type="presParOf" srcId="{88C5FF4C-9159-974D-95E0-DF85084DEE0A}" destId="{7624A4F5-7D78-8D45-B1BB-8C918E0CBE0F}" srcOrd="2" destOrd="0" presId="urn:microsoft.com/office/officeart/2005/8/layout/vList4"/>
    <dgm:cxn modelId="{88409418-4766-C44D-9528-075AA9B4AD81}" type="presParOf" srcId="{7624A4F5-7D78-8D45-B1BB-8C918E0CBE0F}" destId="{125C2FDE-E477-E945-AE61-9067F03CFA91}" srcOrd="0" destOrd="0" presId="urn:microsoft.com/office/officeart/2005/8/layout/vList4"/>
    <dgm:cxn modelId="{90BE794B-0288-3148-9C20-4153361E0ABF}" type="presParOf" srcId="{7624A4F5-7D78-8D45-B1BB-8C918E0CBE0F}" destId="{8705902E-8FA1-914A-9A0D-219F92126356}" srcOrd="1" destOrd="0" presId="urn:microsoft.com/office/officeart/2005/8/layout/vList4"/>
    <dgm:cxn modelId="{CB548AA6-DA0A-6341-B436-BDD678FEC208}" type="presParOf" srcId="{7624A4F5-7D78-8D45-B1BB-8C918E0CBE0F}" destId="{02CB8BA3-1A9F-6344-BFE7-91687708715D}" srcOrd="2" destOrd="0" presId="urn:microsoft.com/office/officeart/2005/8/layout/vList4"/>
    <dgm:cxn modelId="{3D5E2C18-F39B-9845-A927-4E5D6A7DE0BE}" type="presParOf" srcId="{88C5FF4C-9159-974D-95E0-DF85084DEE0A}" destId="{BE31ADF2-EFB2-FB4F-8C4B-9EF39A96699C}" srcOrd="3" destOrd="0" presId="urn:microsoft.com/office/officeart/2005/8/layout/vList4"/>
    <dgm:cxn modelId="{673EC9B3-CF33-6F41-8EDB-ADA0900A1BF9}" type="presParOf" srcId="{88C5FF4C-9159-974D-95E0-DF85084DEE0A}" destId="{9762E7F8-61B1-264B-BE16-9876034DE689}" srcOrd="4" destOrd="0" presId="urn:microsoft.com/office/officeart/2005/8/layout/vList4"/>
    <dgm:cxn modelId="{4A27F9B2-E6A8-6C47-BF62-469926D3F64A}" type="presParOf" srcId="{9762E7F8-61B1-264B-BE16-9876034DE689}" destId="{9DAEC816-4B7B-2F44-A03B-AA6610D59B4B}" srcOrd="0" destOrd="0" presId="urn:microsoft.com/office/officeart/2005/8/layout/vList4"/>
    <dgm:cxn modelId="{C30E126B-AB8D-7546-9FA2-BC1518246BDF}" type="presParOf" srcId="{9762E7F8-61B1-264B-BE16-9876034DE689}" destId="{67F1FF8E-E762-D849-8516-A2FD3134ABA8}" srcOrd="1" destOrd="0" presId="urn:microsoft.com/office/officeart/2005/8/layout/vList4"/>
    <dgm:cxn modelId="{765D0975-2ADD-B045-8CD6-A82548A9DAB3}" type="presParOf" srcId="{9762E7F8-61B1-264B-BE16-9876034DE689}" destId="{13FF6247-5BF3-FB4B-B4A9-54A389607236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8C065E-C4F6-7340-8969-E31F90128C0D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102B2E0-FEB2-5349-9BD2-CD632C22E534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/>
            <a:t>Data </a:t>
          </a:r>
        </a:p>
      </dgm:t>
    </dgm:pt>
    <dgm:pt modelId="{90A6D28E-6F61-064A-89EC-D013306CB0FC}" type="parTrans" cxnId="{758E97FF-408D-6641-A6BF-D1E1C4947A3A}">
      <dgm:prSet/>
      <dgm:spPr/>
      <dgm:t>
        <a:bodyPr/>
        <a:lstStyle/>
        <a:p>
          <a:endParaRPr lang="en-GB"/>
        </a:p>
      </dgm:t>
    </dgm:pt>
    <dgm:pt modelId="{B66DB0F8-E95B-4646-88F2-F4DC05385FDB}" type="sibTrans" cxnId="{758E97FF-408D-6641-A6BF-D1E1C4947A3A}">
      <dgm:prSet/>
      <dgm:spPr/>
      <dgm:t>
        <a:bodyPr/>
        <a:lstStyle/>
        <a:p>
          <a:endParaRPr lang="en-GB"/>
        </a:p>
      </dgm:t>
    </dgm:pt>
    <dgm:pt modelId="{0BF8AF3D-CDB8-754A-AA2A-3216E6672964}">
      <dgm:prSet phldrT="[Text]"/>
      <dgm:spPr>
        <a:solidFill>
          <a:srgbClr val="7034FF"/>
        </a:solidFill>
      </dgm:spPr>
      <dgm:t>
        <a:bodyPr/>
        <a:lstStyle/>
        <a:p>
          <a:r>
            <a:rPr lang="en-GB" dirty="0"/>
            <a:t>Predictions</a:t>
          </a:r>
        </a:p>
      </dgm:t>
    </dgm:pt>
    <dgm:pt modelId="{D36424E4-3561-7644-9C45-FB2C3BEAC505}" type="parTrans" cxnId="{674F674C-EBA4-F241-A433-DF23E9079B54}">
      <dgm:prSet/>
      <dgm:spPr/>
      <dgm:t>
        <a:bodyPr/>
        <a:lstStyle/>
        <a:p>
          <a:endParaRPr lang="en-GB"/>
        </a:p>
      </dgm:t>
    </dgm:pt>
    <dgm:pt modelId="{32C3EE8A-FF5A-D849-B069-2BB638803034}" type="sibTrans" cxnId="{674F674C-EBA4-F241-A433-DF23E9079B54}">
      <dgm:prSet/>
      <dgm:spPr/>
      <dgm:t>
        <a:bodyPr/>
        <a:lstStyle/>
        <a:p>
          <a:endParaRPr lang="en-GB"/>
        </a:p>
      </dgm:t>
    </dgm:pt>
    <dgm:pt modelId="{C72A2E16-78F7-1643-8882-982141142729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/>
            <a:t>Data </a:t>
          </a:r>
        </a:p>
      </dgm:t>
    </dgm:pt>
    <dgm:pt modelId="{0EFC5DF7-942F-4C4E-AB35-3072C5866324}" type="parTrans" cxnId="{8BED7CDD-37B5-AC43-9DF8-29E77057EBD8}">
      <dgm:prSet/>
      <dgm:spPr/>
      <dgm:t>
        <a:bodyPr/>
        <a:lstStyle/>
        <a:p>
          <a:endParaRPr lang="en-GB"/>
        </a:p>
      </dgm:t>
    </dgm:pt>
    <dgm:pt modelId="{B115A739-7FC5-E147-8B74-38F533625670}" type="sibTrans" cxnId="{8BED7CDD-37B5-AC43-9DF8-29E77057EBD8}">
      <dgm:prSet/>
      <dgm:spPr/>
      <dgm:t>
        <a:bodyPr/>
        <a:lstStyle/>
        <a:p>
          <a:endParaRPr lang="en-GB"/>
        </a:p>
      </dgm:t>
    </dgm:pt>
    <dgm:pt modelId="{F8E6379A-971F-9745-B622-BDB3E5A28792}">
      <dgm:prSet phldrT="[Text]"/>
      <dgm:spPr>
        <a:solidFill>
          <a:schemeClr val="tx1"/>
        </a:solidFill>
      </dgm:spPr>
      <dgm:t>
        <a:bodyPr/>
        <a:lstStyle/>
        <a:p>
          <a:r>
            <a:rPr lang="en-GB" dirty="0"/>
            <a:t>Model</a:t>
          </a:r>
        </a:p>
      </dgm:t>
    </dgm:pt>
    <dgm:pt modelId="{6A8E8D23-0B33-1042-87BC-A316A81EE541}" type="sibTrans" cxnId="{84BB15B7-8A40-0140-970E-828C346FFA7E}">
      <dgm:prSet/>
      <dgm:spPr/>
      <dgm:t>
        <a:bodyPr/>
        <a:lstStyle/>
        <a:p>
          <a:endParaRPr lang="en-GB"/>
        </a:p>
      </dgm:t>
    </dgm:pt>
    <dgm:pt modelId="{2D070DB4-666D-0340-AC49-971FF513D1EE}" type="parTrans" cxnId="{84BB15B7-8A40-0140-970E-828C346FFA7E}">
      <dgm:prSet/>
      <dgm:spPr/>
      <dgm:t>
        <a:bodyPr/>
        <a:lstStyle/>
        <a:p>
          <a:endParaRPr lang="en-GB"/>
        </a:p>
      </dgm:t>
    </dgm:pt>
    <dgm:pt modelId="{9B7B4331-8D8E-464B-A1EC-A5CB6C3732E9}">
      <dgm:prSet phldrT="[Text]"/>
      <dgm:spPr>
        <a:solidFill>
          <a:schemeClr val="tx1"/>
        </a:solidFill>
      </dgm:spPr>
      <dgm:t>
        <a:bodyPr/>
        <a:lstStyle/>
        <a:p>
          <a:r>
            <a:rPr lang="en-GB" dirty="0"/>
            <a:t>Model</a:t>
          </a:r>
        </a:p>
      </dgm:t>
    </dgm:pt>
    <dgm:pt modelId="{A734FCEF-514E-D949-B6BF-91AEFF13142B}" type="parTrans" cxnId="{7073A090-DFE1-4C4C-9E7E-5D85ABC26342}">
      <dgm:prSet/>
      <dgm:spPr/>
      <dgm:t>
        <a:bodyPr/>
        <a:lstStyle/>
        <a:p>
          <a:endParaRPr lang="en-GB"/>
        </a:p>
      </dgm:t>
    </dgm:pt>
    <dgm:pt modelId="{330C377D-BE9F-A341-9A4A-4A383DD126FD}" type="sibTrans" cxnId="{7073A090-DFE1-4C4C-9E7E-5D85ABC26342}">
      <dgm:prSet/>
      <dgm:spPr/>
      <dgm:t>
        <a:bodyPr/>
        <a:lstStyle/>
        <a:p>
          <a:endParaRPr lang="en-GB"/>
        </a:p>
      </dgm:t>
    </dgm:pt>
    <dgm:pt modelId="{1E81A50D-C85B-F94E-B4B7-D24F1C76BAAC}">
      <dgm:prSet phldrT="[Text]"/>
      <dgm:spPr>
        <a:solidFill>
          <a:srgbClr val="7034FF"/>
        </a:solidFill>
      </dgm:spPr>
      <dgm:t>
        <a:bodyPr/>
        <a:lstStyle/>
        <a:p>
          <a:r>
            <a:rPr lang="en-GB" dirty="0"/>
            <a:t>Predictions</a:t>
          </a:r>
        </a:p>
      </dgm:t>
    </dgm:pt>
    <dgm:pt modelId="{76C81486-70E0-9E44-9340-6B77C68647DD}" type="parTrans" cxnId="{09F31F39-9128-1E4C-9D4B-9A79C5211843}">
      <dgm:prSet/>
      <dgm:spPr/>
      <dgm:t>
        <a:bodyPr/>
        <a:lstStyle/>
        <a:p>
          <a:endParaRPr lang="en-GB"/>
        </a:p>
      </dgm:t>
    </dgm:pt>
    <dgm:pt modelId="{0AF291BC-31E4-304B-92C7-0ECC4D3C54E3}" type="sibTrans" cxnId="{09F31F39-9128-1E4C-9D4B-9A79C5211843}">
      <dgm:prSet/>
      <dgm:spPr/>
      <dgm:t>
        <a:bodyPr/>
        <a:lstStyle/>
        <a:p>
          <a:endParaRPr lang="en-GB"/>
        </a:p>
      </dgm:t>
    </dgm:pt>
    <dgm:pt modelId="{826E4B0D-2F65-2040-92CA-1AE66C8ED321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GB" dirty="0"/>
            <a:t>Features </a:t>
          </a:r>
        </a:p>
      </dgm:t>
    </dgm:pt>
    <dgm:pt modelId="{6CC35CA9-8B86-FF4B-B006-568764D86F40}" type="parTrans" cxnId="{8E00334B-CA38-4446-9305-5C4A21DFC2CC}">
      <dgm:prSet/>
      <dgm:spPr/>
      <dgm:t>
        <a:bodyPr/>
        <a:lstStyle/>
        <a:p>
          <a:endParaRPr lang="en-GB"/>
        </a:p>
      </dgm:t>
    </dgm:pt>
    <dgm:pt modelId="{FB65211B-ADD6-1448-81D9-7C41011EA509}" type="sibTrans" cxnId="{8E00334B-CA38-4446-9305-5C4A21DFC2CC}">
      <dgm:prSet/>
      <dgm:spPr/>
      <dgm:t>
        <a:bodyPr/>
        <a:lstStyle/>
        <a:p>
          <a:endParaRPr lang="en-GB"/>
        </a:p>
      </dgm:t>
    </dgm:pt>
    <dgm:pt modelId="{C21A8F95-3CD9-3B49-8DF8-2F7934EC89D3}" type="pres">
      <dgm:prSet presAssocID="{DC8C065E-C4F6-7340-8969-E31F90128C0D}" presName="Name0" presStyleCnt="0">
        <dgm:presLayoutVars>
          <dgm:dir/>
          <dgm:animLvl val="lvl"/>
          <dgm:resizeHandles val="exact"/>
        </dgm:presLayoutVars>
      </dgm:prSet>
      <dgm:spPr/>
    </dgm:pt>
    <dgm:pt modelId="{75A19D8E-93AF-B943-9AE1-5B2D68E115F2}" type="pres">
      <dgm:prSet presAssocID="{7102B2E0-FEB2-5349-9BD2-CD632C22E534}" presName="parTxOnly" presStyleLbl="node1" presStyleIdx="0" presStyleCnt="7" custLinFactX="2250" custLinFactNeighborX="100000" custLinFactNeighborY="-83433">
        <dgm:presLayoutVars>
          <dgm:chMax val="0"/>
          <dgm:chPref val="0"/>
          <dgm:bulletEnabled val="1"/>
        </dgm:presLayoutVars>
      </dgm:prSet>
      <dgm:spPr/>
    </dgm:pt>
    <dgm:pt modelId="{F629A380-32E9-1341-884F-4544316A381D}" type="pres">
      <dgm:prSet presAssocID="{B66DB0F8-E95B-4646-88F2-F4DC05385FDB}" presName="parTxOnlySpace" presStyleCnt="0"/>
      <dgm:spPr/>
    </dgm:pt>
    <dgm:pt modelId="{F3141F54-9E18-5A4A-9F35-B99851243FB4}" type="pres">
      <dgm:prSet presAssocID="{F8E6379A-971F-9745-B622-BDB3E5A28792}" presName="parTxOnly" presStyleLbl="node1" presStyleIdx="1" presStyleCnt="7" custLinFactX="93639" custLinFactNeighborX="100000" custLinFactNeighborY="-83433">
        <dgm:presLayoutVars>
          <dgm:chMax val="0"/>
          <dgm:chPref val="0"/>
          <dgm:bulletEnabled val="1"/>
        </dgm:presLayoutVars>
      </dgm:prSet>
      <dgm:spPr/>
    </dgm:pt>
    <dgm:pt modelId="{82B4B49B-15FE-254A-AC6E-D4FA7662D27A}" type="pres">
      <dgm:prSet presAssocID="{6A8E8D23-0B33-1042-87BC-A316A81EE541}" presName="parTxOnlySpace" presStyleCnt="0"/>
      <dgm:spPr/>
    </dgm:pt>
    <dgm:pt modelId="{02011DB3-5CB9-FF43-BF59-1FD95E97D61C}" type="pres">
      <dgm:prSet presAssocID="{0BF8AF3D-CDB8-754A-AA2A-3216E6672964}" presName="parTxOnly" presStyleLbl="node1" presStyleIdx="2" presStyleCnt="7" custLinFactX="96433" custLinFactNeighborX="100000" custLinFactNeighborY="-83433">
        <dgm:presLayoutVars>
          <dgm:chMax val="0"/>
          <dgm:chPref val="0"/>
          <dgm:bulletEnabled val="1"/>
        </dgm:presLayoutVars>
      </dgm:prSet>
      <dgm:spPr/>
    </dgm:pt>
    <dgm:pt modelId="{BD0A1B80-2F81-3149-9D95-202AADA0FECA}" type="pres">
      <dgm:prSet presAssocID="{32C3EE8A-FF5A-D849-B069-2BB638803034}" presName="parTxOnlySpace" presStyleCnt="0"/>
      <dgm:spPr/>
    </dgm:pt>
    <dgm:pt modelId="{9A773670-E97B-0E47-838E-9E400C66C6EF}" type="pres">
      <dgm:prSet presAssocID="{C72A2E16-78F7-1643-8882-982141142729}" presName="parTxOnly" presStyleLbl="node1" presStyleIdx="3" presStyleCnt="7" custLinFactX="-227249" custLinFactY="100000" custLinFactNeighborX="-300000" custLinFactNeighborY="132389">
        <dgm:presLayoutVars>
          <dgm:chMax val="0"/>
          <dgm:chPref val="0"/>
          <dgm:bulletEnabled val="1"/>
        </dgm:presLayoutVars>
      </dgm:prSet>
      <dgm:spPr/>
    </dgm:pt>
    <dgm:pt modelId="{7F000DF0-4DC7-0441-B36E-59F62A57992E}" type="pres">
      <dgm:prSet presAssocID="{B115A739-7FC5-E147-8B74-38F533625670}" presName="parTxOnlySpace" presStyleCnt="0"/>
      <dgm:spPr/>
    </dgm:pt>
    <dgm:pt modelId="{98D07B18-E94F-6A49-9559-0AB2D50A6E8B}" type="pres">
      <dgm:prSet presAssocID="{9B7B4331-8D8E-464B-A1EC-A5CB6C3732E9}" presName="parTxOnly" presStyleLbl="node1" presStyleIdx="4" presStyleCnt="7" custLinFactX="-226964" custLinFactY="100000" custLinFactNeighborX="-300000" custLinFactNeighborY="130587">
        <dgm:presLayoutVars>
          <dgm:chMax val="0"/>
          <dgm:chPref val="0"/>
          <dgm:bulletEnabled val="1"/>
        </dgm:presLayoutVars>
      </dgm:prSet>
      <dgm:spPr/>
    </dgm:pt>
    <dgm:pt modelId="{3E6E535E-71F4-0549-B035-5D8E4091015D}" type="pres">
      <dgm:prSet presAssocID="{330C377D-BE9F-A341-9A4A-4A383DD126FD}" presName="parTxOnlySpace" presStyleCnt="0"/>
      <dgm:spPr/>
    </dgm:pt>
    <dgm:pt modelId="{2639672C-61BB-004F-A0D6-CAC83FAB023C}" type="pres">
      <dgm:prSet presAssocID="{1E81A50D-C85B-F94E-B4B7-D24F1C76BAAC}" presName="parTxOnly" presStyleLbl="node1" presStyleIdx="5" presStyleCnt="7" custLinFactX="-228691" custLinFactY="100000" custLinFactNeighborX="-300000" custLinFactNeighborY="130588">
        <dgm:presLayoutVars>
          <dgm:chMax val="0"/>
          <dgm:chPref val="0"/>
          <dgm:bulletEnabled val="1"/>
        </dgm:presLayoutVars>
      </dgm:prSet>
      <dgm:spPr/>
    </dgm:pt>
    <dgm:pt modelId="{DF1E5F85-28A6-A940-825A-3441486E160A}" type="pres">
      <dgm:prSet presAssocID="{0AF291BC-31E4-304B-92C7-0ECC4D3C54E3}" presName="parTxOnlySpace" presStyleCnt="0"/>
      <dgm:spPr/>
    </dgm:pt>
    <dgm:pt modelId="{BD630B31-922B-2D46-A82A-CBF48956B617}" type="pres">
      <dgm:prSet presAssocID="{826E4B0D-2F65-2040-92CA-1AE66C8ED321}" presName="parTxOnly" presStyleLbl="node1" presStyleIdx="6" presStyleCnt="7" custLinFactX="-397395" custLinFactNeighborX="-400000" custLinFactNeighborY="-83433">
        <dgm:presLayoutVars>
          <dgm:chMax val="0"/>
          <dgm:chPref val="0"/>
          <dgm:bulletEnabled val="1"/>
        </dgm:presLayoutVars>
      </dgm:prSet>
      <dgm:spPr/>
    </dgm:pt>
  </dgm:ptLst>
  <dgm:cxnLst>
    <dgm:cxn modelId="{80EB591C-6C47-8042-BC8F-4F6ED99408FA}" type="presOf" srcId="{9B7B4331-8D8E-464B-A1EC-A5CB6C3732E9}" destId="{98D07B18-E94F-6A49-9559-0AB2D50A6E8B}" srcOrd="0" destOrd="0" presId="urn:microsoft.com/office/officeart/2005/8/layout/chevron1"/>
    <dgm:cxn modelId="{03B60A23-F895-9D43-8C6B-D09A3D46AC8E}" type="presOf" srcId="{DC8C065E-C4F6-7340-8969-E31F90128C0D}" destId="{C21A8F95-3CD9-3B49-8DF8-2F7934EC89D3}" srcOrd="0" destOrd="0" presId="urn:microsoft.com/office/officeart/2005/8/layout/chevron1"/>
    <dgm:cxn modelId="{0BDEE436-A247-1B4C-841E-CF6DB4316F9C}" type="presOf" srcId="{7102B2E0-FEB2-5349-9BD2-CD632C22E534}" destId="{75A19D8E-93AF-B943-9AE1-5B2D68E115F2}" srcOrd="0" destOrd="0" presId="urn:microsoft.com/office/officeart/2005/8/layout/chevron1"/>
    <dgm:cxn modelId="{D2EDC637-58C0-A84B-8BDC-DC93B4B5D799}" type="presOf" srcId="{0BF8AF3D-CDB8-754A-AA2A-3216E6672964}" destId="{02011DB3-5CB9-FF43-BF59-1FD95E97D61C}" srcOrd="0" destOrd="0" presId="urn:microsoft.com/office/officeart/2005/8/layout/chevron1"/>
    <dgm:cxn modelId="{09F31F39-9128-1E4C-9D4B-9A79C5211843}" srcId="{DC8C065E-C4F6-7340-8969-E31F90128C0D}" destId="{1E81A50D-C85B-F94E-B4B7-D24F1C76BAAC}" srcOrd="5" destOrd="0" parTransId="{76C81486-70E0-9E44-9340-6B77C68647DD}" sibTransId="{0AF291BC-31E4-304B-92C7-0ECC4D3C54E3}"/>
    <dgm:cxn modelId="{8E00334B-CA38-4446-9305-5C4A21DFC2CC}" srcId="{DC8C065E-C4F6-7340-8969-E31F90128C0D}" destId="{826E4B0D-2F65-2040-92CA-1AE66C8ED321}" srcOrd="6" destOrd="0" parTransId="{6CC35CA9-8B86-FF4B-B006-568764D86F40}" sibTransId="{FB65211B-ADD6-1448-81D9-7C41011EA509}"/>
    <dgm:cxn modelId="{674F674C-EBA4-F241-A433-DF23E9079B54}" srcId="{DC8C065E-C4F6-7340-8969-E31F90128C0D}" destId="{0BF8AF3D-CDB8-754A-AA2A-3216E6672964}" srcOrd="2" destOrd="0" parTransId="{D36424E4-3561-7644-9C45-FB2C3BEAC505}" sibTransId="{32C3EE8A-FF5A-D849-B069-2BB638803034}"/>
    <dgm:cxn modelId="{9EA8DD69-327E-3E4A-B71E-A6D287AE624C}" type="presOf" srcId="{826E4B0D-2F65-2040-92CA-1AE66C8ED321}" destId="{BD630B31-922B-2D46-A82A-CBF48956B617}" srcOrd="0" destOrd="0" presId="urn:microsoft.com/office/officeart/2005/8/layout/chevron1"/>
    <dgm:cxn modelId="{518B276D-33A9-EC49-A3E9-C871A894D199}" type="presOf" srcId="{F8E6379A-971F-9745-B622-BDB3E5A28792}" destId="{F3141F54-9E18-5A4A-9F35-B99851243FB4}" srcOrd="0" destOrd="0" presId="urn:microsoft.com/office/officeart/2005/8/layout/chevron1"/>
    <dgm:cxn modelId="{BBF91290-7281-8F40-80EA-AC70A077FF63}" type="presOf" srcId="{C72A2E16-78F7-1643-8882-982141142729}" destId="{9A773670-E97B-0E47-838E-9E400C66C6EF}" srcOrd="0" destOrd="0" presId="urn:microsoft.com/office/officeart/2005/8/layout/chevron1"/>
    <dgm:cxn modelId="{7073A090-DFE1-4C4C-9E7E-5D85ABC26342}" srcId="{DC8C065E-C4F6-7340-8969-E31F90128C0D}" destId="{9B7B4331-8D8E-464B-A1EC-A5CB6C3732E9}" srcOrd="4" destOrd="0" parTransId="{A734FCEF-514E-D949-B6BF-91AEFF13142B}" sibTransId="{330C377D-BE9F-A341-9A4A-4A383DD126FD}"/>
    <dgm:cxn modelId="{84BB15B7-8A40-0140-970E-828C346FFA7E}" srcId="{DC8C065E-C4F6-7340-8969-E31F90128C0D}" destId="{F8E6379A-971F-9745-B622-BDB3E5A28792}" srcOrd="1" destOrd="0" parTransId="{2D070DB4-666D-0340-AC49-971FF513D1EE}" sibTransId="{6A8E8D23-0B33-1042-87BC-A316A81EE541}"/>
    <dgm:cxn modelId="{8BED7CDD-37B5-AC43-9DF8-29E77057EBD8}" srcId="{DC8C065E-C4F6-7340-8969-E31F90128C0D}" destId="{C72A2E16-78F7-1643-8882-982141142729}" srcOrd="3" destOrd="0" parTransId="{0EFC5DF7-942F-4C4E-AB35-3072C5866324}" sibTransId="{B115A739-7FC5-E147-8B74-38F533625670}"/>
    <dgm:cxn modelId="{6B69C3F5-EC70-CB43-BDBA-57D49F6A5B60}" type="presOf" srcId="{1E81A50D-C85B-F94E-B4B7-D24F1C76BAAC}" destId="{2639672C-61BB-004F-A0D6-CAC83FAB023C}" srcOrd="0" destOrd="0" presId="urn:microsoft.com/office/officeart/2005/8/layout/chevron1"/>
    <dgm:cxn modelId="{758E97FF-408D-6641-A6BF-D1E1C4947A3A}" srcId="{DC8C065E-C4F6-7340-8969-E31F90128C0D}" destId="{7102B2E0-FEB2-5349-9BD2-CD632C22E534}" srcOrd="0" destOrd="0" parTransId="{90A6D28E-6F61-064A-89EC-D013306CB0FC}" sibTransId="{B66DB0F8-E95B-4646-88F2-F4DC05385FDB}"/>
    <dgm:cxn modelId="{EA33F326-C6DA-3248-A12E-31D674BA9719}" type="presParOf" srcId="{C21A8F95-3CD9-3B49-8DF8-2F7934EC89D3}" destId="{75A19D8E-93AF-B943-9AE1-5B2D68E115F2}" srcOrd="0" destOrd="0" presId="urn:microsoft.com/office/officeart/2005/8/layout/chevron1"/>
    <dgm:cxn modelId="{53BC7E02-D903-DF4D-AFCE-757979CD0E08}" type="presParOf" srcId="{C21A8F95-3CD9-3B49-8DF8-2F7934EC89D3}" destId="{F629A380-32E9-1341-884F-4544316A381D}" srcOrd="1" destOrd="0" presId="urn:microsoft.com/office/officeart/2005/8/layout/chevron1"/>
    <dgm:cxn modelId="{6E24D05D-6889-C644-9C10-031AA62E7B7F}" type="presParOf" srcId="{C21A8F95-3CD9-3B49-8DF8-2F7934EC89D3}" destId="{F3141F54-9E18-5A4A-9F35-B99851243FB4}" srcOrd="2" destOrd="0" presId="urn:microsoft.com/office/officeart/2005/8/layout/chevron1"/>
    <dgm:cxn modelId="{3469285C-B368-CA41-ADB9-7185E91791A7}" type="presParOf" srcId="{C21A8F95-3CD9-3B49-8DF8-2F7934EC89D3}" destId="{82B4B49B-15FE-254A-AC6E-D4FA7662D27A}" srcOrd="3" destOrd="0" presId="urn:microsoft.com/office/officeart/2005/8/layout/chevron1"/>
    <dgm:cxn modelId="{A3717F64-1C03-A342-ACE6-0BD25FB4E27E}" type="presParOf" srcId="{C21A8F95-3CD9-3B49-8DF8-2F7934EC89D3}" destId="{02011DB3-5CB9-FF43-BF59-1FD95E97D61C}" srcOrd="4" destOrd="0" presId="urn:microsoft.com/office/officeart/2005/8/layout/chevron1"/>
    <dgm:cxn modelId="{9058F132-65C2-EA4F-926D-D33EC5147FE5}" type="presParOf" srcId="{C21A8F95-3CD9-3B49-8DF8-2F7934EC89D3}" destId="{BD0A1B80-2F81-3149-9D95-202AADA0FECA}" srcOrd="5" destOrd="0" presId="urn:microsoft.com/office/officeart/2005/8/layout/chevron1"/>
    <dgm:cxn modelId="{99A13EE9-F14B-044D-A65F-0B78CD72C13A}" type="presParOf" srcId="{C21A8F95-3CD9-3B49-8DF8-2F7934EC89D3}" destId="{9A773670-E97B-0E47-838E-9E400C66C6EF}" srcOrd="6" destOrd="0" presId="urn:microsoft.com/office/officeart/2005/8/layout/chevron1"/>
    <dgm:cxn modelId="{468EF01C-36F2-6A40-A2DD-7595CEF3A760}" type="presParOf" srcId="{C21A8F95-3CD9-3B49-8DF8-2F7934EC89D3}" destId="{7F000DF0-4DC7-0441-B36E-59F62A57992E}" srcOrd="7" destOrd="0" presId="urn:microsoft.com/office/officeart/2005/8/layout/chevron1"/>
    <dgm:cxn modelId="{2061F918-DEE7-2749-A501-E9258D4676F5}" type="presParOf" srcId="{C21A8F95-3CD9-3B49-8DF8-2F7934EC89D3}" destId="{98D07B18-E94F-6A49-9559-0AB2D50A6E8B}" srcOrd="8" destOrd="0" presId="urn:microsoft.com/office/officeart/2005/8/layout/chevron1"/>
    <dgm:cxn modelId="{7B42EF27-0ACD-F44C-8837-DD92165EDAB3}" type="presParOf" srcId="{C21A8F95-3CD9-3B49-8DF8-2F7934EC89D3}" destId="{3E6E535E-71F4-0549-B035-5D8E4091015D}" srcOrd="9" destOrd="0" presId="urn:microsoft.com/office/officeart/2005/8/layout/chevron1"/>
    <dgm:cxn modelId="{2BCA95E9-A4EB-DE4D-9202-E4AACC2A0DEB}" type="presParOf" srcId="{C21A8F95-3CD9-3B49-8DF8-2F7934EC89D3}" destId="{2639672C-61BB-004F-A0D6-CAC83FAB023C}" srcOrd="10" destOrd="0" presId="urn:microsoft.com/office/officeart/2005/8/layout/chevron1"/>
    <dgm:cxn modelId="{BD912705-181D-A746-91AA-4A83081EA12B}" type="presParOf" srcId="{C21A8F95-3CD9-3B49-8DF8-2F7934EC89D3}" destId="{DF1E5F85-28A6-A940-825A-3441486E160A}" srcOrd="11" destOrd="0" presId="urn:microsoft.com/office/officeart/2005/8/layout/chevron1"/>
    <dgm:cxn modelId="{D3790876-D7BE-A545-8E0A-120AC7CBCEB6}" type="presParOf" srcId="{C21A8F95-3CD9-3B49-8DF8-2F7934EC89D3}" destId="{BD630B31-922B-2D46-A82A-CBF48956B617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AD4F06A-5258-9A4A-B2AF-E1CA8BA3E52D}" type="doc">
      <dgm:prSet loTypeId="urn:microsoft.com/office/officeart/2005/8/layout/balance1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0D8965F3-42BF-954A-A5F7-D8106B98B403}">
      <dgm:prSet phldrT="[Text]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GB" dirty="0">
              <a:latin typeface="Ubuntu Mono derivative Powerlin" panose="020B0509030602030204" pitchFamily="49" charset="0"/>
            </a:rPr>
            <a:t>Version</a:t>
          </a:r>
        </a:p>
      </dgm:t>
    </dgm:pt>
    <dgm:pt modelId="{1CBA9665-F453-E74D-A130-E1FB8A168F8B}" type="parTrans" cxnId="{F851400D-A186-8940-85EC-08E04AF66AA2}">
      <dgm:prSet/>
      <dgm:spPr/>
      <dgm:t>
        <a:bodyPr/>
        <a:lstStyle/>
        <a:p>
          <a:endParaRPr lang="en-GB"/>
        </a:p>
      </dgm:t>
    </dgm:pt>
    <dgm:pt modelId="{7E14B3A1-D6AE-6F4F-8A41-8815BE4A3FCB}" type="sibTrans" cxnId="{F851400D-A186-8940-85EC-08E04AF66AA2}">
      <dgm:prSet/>
      <dgm:spPr/>
      <dgm:t>
        <a:bodyPr/>
        <a:lstStyle/>
        <a:p>
          <a:endParaRPr lang="en-GB"/>
        </a:p>
      </dgm:t>
    </dgm:pt>
    <dgm:pt modelId="{1E4D7014-F4DA-6B42-8A82-C9FFF405BD53}">
      <dgm:prSet phldrT="[Text]"/>
      <dgm:spPr>
        <a:solidFill>
          <a:schemeClr val="accent6"/>
        </a:solidFill>
      </dgm:spPr>
      <dgm:t>
        <a:bodyPr/>
        <a:lstStyle/>
        <a:p>
          <a:r>
            <a:rPr lang="en-GB" dirty="0">
              <a:latin typeface="Ubuntu Mono derivative Powerlin" panose="020B0509030602030204" pitchFamily="49" charset="0"/>
            </a:rPr>
            <a:t>Code</a:t>
          </a:r>
        </a:p>
      </dgm:t>
    </dgm:pt>
    <dgm:pt modelId="{B724AD3B-10FE-574A-B6CC-38579E0C3BD7}" type="parTrans" cxnId="{BFDC9B7E-AEDE-7D4A-A0CD-4EA0D985C4EA}">
      <dgm:prSet/>
      <dgm:spPr/>
      <dgm:t>
        <a:bodyPr/>
        <a:lstStyle/>
        <a:p>
          <a:endParaRPr lang="en-GB"/>
        </a:p>
      </dgm:t>
    </dgm:pt>
    <dgm:pt modelId="{91A41C88-5AC9-474E-AD82-FA2A6074A00B}" type="sibTrans" cxnId="{BFDC9B7E-AEDE-7D4A-A0CD-4EA0D985C4EA}">
      <dgm:prSet/>
      <dgm:spPr/>
      <dgm:t>
        <a:bodyPr/>
        <a:lstStyle/>
        <a:p>
          <a:endParaRPr lang="en-GB"/>
        </a:p>
      </dgm:t>
    </dgm:pt>
    <dgm:pt modelId="{A812A738-9845-BF4B-A19A-ECE32AA68DA3}">
      <dgm:prSet phldrT="[Text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GB" dirty="0">
              <a:latin typeface="Ubuntu Mono derivative Powerlin" panose="020B0509030602030204" pitchFamily="49" charset="0"/>
            </a:rPr>
            <a:t>Version</a:t>
          </a:r>
        </a:p>
      </dgm:t>
    </dgm:pt>
    <dgm:pt modelId="{EBC1FFE8-3070-1E43-895C-17FBCA75FEAF}" type="parTrans" cxnId="{2C65DA09-5544-0F4C-9955-D943B2BE3332}">
      <dgm:prSet/>
      <dgm:spPr/>
      <dgm:t>
        <a:bodyPr/>
        <a:lstStyle/>
        <a:p>
          <a:endParaRPr lang="en-GB"/>
        </a:p>
      </dgm:t>
    </dgm:pt>
    <dgm:pt modelId="{C9806BAC-EAD7-0645-B2AB-2F06A7148769}" type="sibTrans" cxnId="{2C65DA09-5544-0F4C-9955-D943B2BE3332}">
      <dgm:prSet/>
      <dgm:spPr/>
      <dgm:t>
        <a:bodyPr/>
        <a:lstStyle/>
        <a:p>
          <a:endParaRPr lang="en-GB"/>
        </a:p>
      </dgm:t>
    </dgm:pt>
    <dgm:pt modelId="{0DD69D8A-0568-F842-93AC-ECA5B197BD27}">
      <dgm:prSet phldrT="[Text]"/>
      <dgm:spPr>
        <a:solidFill>
          <a:schemeClr val="accent6"/>
        </a:solidFill>
      </dgm:spPr>
      <dgm:t>
        <a:bodyPr/>
        <a:lstStyle/>
        <a:p>
          <a:r>
            <a:rPr lang="en-GB" dirty="0">
              <a:latin typeface="Ubuntu Mono derivative Powerlin" panose="020B0509030602030204" pitchFamily="49" charset="0"/>
            </a:rPr>
            <a:t>Code</a:t>
          </a:r>
        </a:p>
      </dgm:t>
    </dgm:pt>
    <dgm:pt modelId="{75399749-CD12-D54E-B299-FFF964DA987B}" type="parTrans" cxnId="{B3BF0B5D-62A7-7247-A9FB-5601927EECCD}">
      <dgm:prSet/>
      <dgm:spPr/>
      <dgm:t>
        <a:bodyPr/>
        <a:lstStyle/>
        <a:p>
          <a:endParaRPr lang="en-GB"/>
        </a:p>
      </dgm:t>
    </dgm:pt>
    <dgm:pt modelId="{2E4B12EC-2CD3-634F-8CC0-A12D92284673}" type="sibTrans" cxnId="{B3BF0B5D-62A7-7247-A9FB-5601927EECCD}">
      <dgm:prSet/>
      <dgm:spPr/>
      <dgm:t>
        <a:bodyPr/>
        <a:lstStyle/>
        <a:p>
          <a:endParaRPr lang="en-GB"/>
        </a:p>
      </dgm:t>
    </dgm:pt>
    <dgm:pt modelId="{46B1C2AF-E581-644D-ACF2-9FE3D9A89526}">
      <dgm:prSet phldrT="[Text]"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GB" dirty="0">
              <a:latin typeface="Ubuntu Mono derivative Powerlin" panose="020B0509030602030204" pitchFamily="49" charset="0"/>
            </a:rPr>
            <a:t>Model</a:t>
          </a:r>
        </a:p>
      </dgm:t>
    </dgm:pt>
    <dgm:pt modelId="{2C9C3BD6-A3AC-4140-93AD-D3DD911289EA}" type="parTrans" cxnId="{C2138122-9D31-8F48-97B2-4035DC77347C}">
      <dgm:prSet/>
      <dgm:spPr/>
      <dgm:t>
        <a:bodyPr/>
        <a:lstStyle/>
        <a:p>
          <a:endParaRPr lang="en-GB"/>
        </a:p>
      </dgm:t>
    </dgm:pt>
    <dgm:pt modelId="{9B81AB55-543D-4048-BCCF-1C9B7D574FC1}" type="sibTrans" cxnId="{C2138122-9D31-8F48-97B2-4035DC77347C}">
      <dgm:prSet/>
      <dgm:spPr/>
      <dgm:t>
        <a:bodyPr/>
        <a:lstStyle/>
        <a:p>
          <a:endParaRPr lang="en-GB"/>
        </a:p>
      </dgm:t>
    </dgm:pt>
    <dgm:pt modelId="{21C67A89-E22A-4F4A-8EEF-C326E751B9D2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>
              <a:latin typeface="Ubuntu Mono derivative Powerlin" panose="020B0509030602030204" pitchFamily="49" charset="0"/>
            </a:rPr>
            <a:t>Data</a:t>
          </a:r>
        </a:p>
      </dgm:t>
    </dgm:pt>
    <dgm:pt modelId="{F147639A-0101-2F42-82C3-EA95B078CD8B}" type="parTrans" cxnId="{70D010D1-4560-6D47-AD87-E887AB107BC3}">
      <dgm:prSet/>
      <dgm:spPr/>
      <dgm:t>
        <a:bodyPr/>
        <a:lstStyle/>
        <a:p>
          <a:endParaRPr lang="en-GB"/>
        </a:p>
      </dgm:t>
    </dgm:pt>
    <dgm:pt modelId="{F9D347CB-5B4E-504B-8073-39174E988BD0}" type="sibTrans" cxnId="{70D010D1-4560-6D47-AD87-E887AB107BC3}">
      <dgm:prSet/>
      <dgm:spPr/>
      <dgm:t>
        <a:bodyPr/>
        <a:lstStyle/>
        <a:p>
          <a:endParaRPr lang="en-GB"/>
        </a:p>
      </dgm:t>
    </dgm:pt>
    <dgm:pt modelId="{700307D5-32D7-E14B-B8E8-FBF60D4AB4FC}" type="pres">
      <dgm:prSet presAssocID="{BAD4F06A-5258-9A4A-B2AF-E1CA8BA3E52D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0FB86121-57E2-174C-9179-52719B9DA58A}" type="pres">
      <dgm:prSet presAssocID="{BAD4F06A-5258-9A4A-B2AF-E1CA8BA3E52D}" presName="dummyMaxCanvas" presStyleCnt="0"/>
      <dgm:spPr/>
    </dgm:pt>
    <dgm:pt modelId="{1CDA01B4-8B60-AA41-9D7C-82EF9BC0F855}" type="pres">
      <dgm:prSet presAssocID="{BAD4F06A-5258-9A4A-B2AF-E1CA8BA3E52D}" presName="parentComposite" presStyleCnt="0"/>
      <dgm:spPr/>
    </dgm:pt>
    <dgm:pt modelId="{D6218D10-49D9-484A-9984-42CE47F8F03B}" type="pres">
      <dgm:prSet presAssocID="{BAD4F06A-5258-9A4A-B2AF-E1CA8BA3E52D}" presName="parent1" presStyleLbl="alignAccFollowNode1" presStyleIdx="0" presStyleCnt="4" custLinFactNeighborX="-53676" custLinFactNeighborY="-4831">
        <dgm:presLayoutVars>
          <dgm:chMax val="4"/>
        </dgm:presLayoutVars>
      </dgm:prSet>
      <dgm:spPr/>
    </dgm:pt>
    <dgm:pt modelId="{76B44EC3-3E7C-E44A-B535-876608849413}" type="pres">
      <dgm:prSet presAssocID="{BAD4F06A-5258-9A4A-B2AF-E1CA8BA3E52D}" presName="parent2" presStyleLbl="alignAccFollowNode1" presStyleIdx="1" presStyleCnt="4" custLinFactNeighborX="-3290" custLinFactNeighborY="1420">
        <dgm:presLayoutVars>
          <dgm:chMax val="4"/>
        </dgm:presLayoutVars>
      </dgm:prSet>
      <dgm:spPr/>
    </dgm:pt>
    <dgm:pt modelId="{C9E385C5-1240-0043-A1A0-0235C4A9D27C}" type="pres">
      <dgm:prSet presAssocID="{BAD4F06A-5258-9A4A-B2AF-E1CA8BA3E52D}" presName="childrenComposite" presStyleCnt="0"/>
      <dgm:spPr/>
    </dgm:pt>
    <dgm:pt modelId="{C362C145-0E78-1442-80F3-5BEC87934741}" type="pres">
      <dgm:prSet presAssocID="{BAD4F06A-5258-9A4A-B2AF-E1CA8BA3E52D}" presName="dummyMaxCanvas_ChildArea" presStyleCnt="0"/>
      <dgm:spPr/>
    </dgm:pt>
    <dgm:pt modelId="{3DA962A3-AA57-5F41-B6B9-1DEA2F7F1DEA}" type="pres">
      <dgm:prSet presAssocID="{BAD4F06A-5258-9A4A-B2AF-E1CA8BA3E52D}" presName="fulcrum" presStyleLbl="alignAccFollowNode1" presStyleIdx="2" presStyleCnt="4"/>
      <dgm:spPr>
        <a:solidFill>
          <a:schemeClr val="tx1">
            <a:lumMod val="95000"/>
            <a:lumOff val="5000"/>
            <a:alpha val="90000"/>
          </a:schemeClr>
        </a:solidFill>
      </dgm:spPr>
    </dgm:pt>
    <dgm:pt modelId="{0842FD59-DB6E-244A-99DA-0B28F6559E45}" type="pres">
      <dgm:prSet presAssocID="{BAD4F06A-5258-9A4A-B2AF-E1CA8BA3E52D}" presName="balance_13" presStyleLbl="alignAccFollowNode1" presStyleIdx="3" presStyleCnt="4" custAng="20544691" custLinFactNeighborX="0" custLinFactNeighborY="0">
        <dgm:presLayoutVars>
          <dgm:bulletEnabled val="1"/>
        </dgm:presLayoutVars>
      </dgm:prSet>
      <dgm:spPr>
        <a:solidFill>
          <a:schemeClr val="tx1">
            <a:lumMod val="95000"/>
            <a:lumOff val="5000"/>
            <a:alpha val="90000"/>
          </a:schemeClr>
        </a:solidFill>
      </dgm:spPr>
    </dgm:pt>
    <dgm:pt modelId="{9E0405FB-3FE9-8746-B92B-556923F3C638}" type="pres">
      <dgm:prSet presAssocID="{BAD4F06A-5258-9A4A-B2AF-E1CA8BA3E52D}" presName="right_13_1" presStyleLbl="node1" presStyleIdx="0" presStyleCnt="4" custAng="20779957" custLinFactNeighborX="-13056" custLinFactNeighborY="-43370">
        <dgm:presLayoutVars>
          <dgm:bulletEnabled val="1"/>
        </dgm:presLayoutVars>
      </dgm:prSet>
      <dgm:spPr/>
    </dgm:pt>
    <dgm:pt modelId="{3F2ED781-8042-0C43-9D73-F3CADAC262A5}" type="pres">
      <dgm:prSet presAssocID="{BAD4F06A-5258-9A4A-B2AF-E1CA8BA3E52D}" presName="right_13_2" presStyleLbl="node1" presStyleIdx="1" presStyleCnt="4" custAng="20421832" custLinFactX="-83441" custLinFactNeighborX="-100000" custLinFactNeighborY="-65418">
        <dgm:presLayoutVars>
          <dgm:bulletEnabled val="1"/>
        </dgm:presLayoutVars>
      </dgm:prSet>
      <dgm:spPr/>
    </dgm:pt>
    <dgm:pt modelId="{23866B59-FC35-4A46-ABC5-F553A94751C1}" type="pres">
      <dgm:prSet presAssocID="{BAD4F06A-5258-9A4A-B2AF-E1CA8BA3E52D}" presName="right_13_3" presStyleLbl="node1" presStyleIdx="2" presStyleCnt="4" custAng="20354868" custLinFactX="-71691" custLinFactY="15739" custLinFactNeighborX="-100000" custLinFactNeighborY="100000">
        <dgm:presLayoutVars>
          <dgm:bulletEnabled val="1"/>
        </dgm:presLayoutVars>
      </dgm:prSet>
      <dgm:spPr/>
    </dgm:pt>
    <dgm:pt modelId="{C43E6F16-C37A-E049-9F33-A8DD8004A0D1}" type="pres">
      <dgm:prSet presAssocID="{BAD4F06A-5258-9A4A-B2AF-E1CA8BA3E52D}" presName="left_13_1" presStyleLbl="node1" presStyleIdx="3" presStyleCnt="4" custAng="20370083" custLinFactNeighborX="-11098" custLinFactNeighborY="41515">
        <dgm:presLayoutVars>
          <dgm:bulletEnabled val="1"/>
        </dgm:presLayoutVars>
      </dgm:prSet>
      <dgm:spPr/>
    </dgm:pt>
  </dgm:ptLst>
  <dgm:cxnLst>
    <dgm:cxn modelId="{2C65DA09-5544-0F4C-9955-D943B2BE3332}" srcId="{BAD4F06A-5258-9A4A-B2AF-E1CA8BA3E52D}" destId="{A812A738-9845-BF4B-A19A-ECE32AA68DA3}" srcOrd="1" destOrd="0" parTransId="{EBC1FFE8-3070-1E43-895C-17FBCA75FEAF}" sibTransId="{C9806BAC-EAD7-0645-B2AB-2F06A7148769}"/>
    <dgm:cxn modelId="{F851400D-A186-8940-85EC-08E04AF66AA2}" srcId="{BAD4F06A-5258-9A4A-B2AF-E1CA8BA3E52D}" destId="{0D8965F3-42BF-954A-A5F7-D8106B98B403}" srcOrd="0" destOrd="0" parTransId="{1CBA9665-F453-E74D-A130-E1FB8A168F8B}" sibTransId="{7E14B3A1-D6AE-6F4F-8A41-8815BE4A3FCB}"/>
    <dgm:cxn modelId="{C2138122-9D31-8F48-97B2-4035DC77347C}" srcId="{A812A738-9845-BF4B-A19A-ECE32AA68DA3}" destId="{46B1C2AF-E581-644D-ACF2-9FE3D9A89526}" srcOrd="1" destOrd="0" parTransId="{2C9C3BD6-A3AC-4140-93AD-D3DD911289EA}" sibTransId="{9B81AB55-543D-4048-BCCF-1C9B7D574FC1}"/>
    <dgm:cxn modelId="{CA16CF23-82AA-A54F-BAA6-27C43D15AAA4}" type="presOf" srcId="{0DD69D8A-0568-F842-93AC-ECA5B197BD27}" destId="{9E0405FB-3FE9-8746-B92B-556923F3C638}" srcOrd="0" destOrd="0" presId="urn:microsoft.com/office/officeart/2005/8/layout/balance1"/>
    <dgm:cxn modelId="{8F03783A-1585-F741-96A4-AB865ACA6E97}" type="presOf" srcId="{A812A738-9845-BF4B-A19A-ECE32AA68DA3}" destId="{76B44EC3-3E7C-E44A-B535-876608849413}" srcOrd="0" destOrd="0" presId="urn:microsoft.com/office/officeart/2005/8/layout/balance1"/>
    <dgm:cxn modelId="{B3BF0B5D-62A7-7247-A9FB-5601927EECCD}" srcId="{A812A738-9845-BF4B-A19A-ECE32AA68DA3}" destId="{0DD69D8A-0568-F842-93AC-ECA5B197BD27}" srcOrd="0" destOrd="0" parTransId="{75399749-CD12-D54E-B299-FFF964DA987B}" sibTransId="{2E4B12EC-2CD3-634F-8CC0-A12D92284673}"/>
    <dgm:cxn modelId="{F7535965-80D9-9E43-B3A6-6C6043E641A3}" type="presOf" srcId="{46B1C2AF-E581-644D-ACF2-9FE3D9A89526}" destId="{3F2ED781-8042-0C43-9D73-F3CADAC262A5}" srcOrd="0" destOrd="0" presId="urn:microsoft.com/office/officeart/2005/8/layout/balance1"/>
    <dgm:cxn modelId="{BFDC9B7E-AEDE-7D4A-A0CD-4EA0D985C4EA}" srcId="{0D8965F3-42BF-954A-A5F7-D8106B98B403}" destId="{1E4D7014-F4DA-6B42-8A82-C9FFF405BD53}" srcOrd="0" destOrd="0" parTransId="{B724AD3B-10FE-574A-B6CC-38579E0C3BD7}" sibTransId="{91A41C88-5AC9-474E-AD82-FA2A6074A00B}"/>
    <dgm:cxn modelId="{70D010D1-4560-6D47-AD87-E887AB107BC3}" srcId="{A812A738-9845-BF4B-A19A-ECE32AA68DA3}" destId="{21C67A89-E22A-4F4A-8EEF-C326E751B9D2}" srcOrd="2" destOrd="0" parTransId="{F147639A-0101-2F42-82C3-EA95B078CD8B}" sibTransId="{F9D347CB-5B4E-504B-8073-39174E988BD0}"/>
    <dgm:cxn modelId="{EECD08E1-44E9-8949-B880-712743CAB1A1}" type="presOf" srcId="{BAD4F06A-5258-9A4A-B2AF-E1CA8BA3E52D}" destId="{700307D5-32D7-E14B-B8E8-FBF60D4AB4FC}" srcOrd="0" destOrd="0" presId="urn:microsoft.com/office/officeart/2005/8/layout/balance1"/>
    <dgm:cxn modelId="{271FF6E4-9036-A74A-9FBE-EBA12F146060}" type="presOf" srcId="{1E4D7014-F4DA-6B42-8A82-C9FFF405BD53}" destId="{C43E6F16-C37A-E049-9F33-A8DD8004A0D1}" srcOrd="0" destOrd="0" presId="urn:microsoft.com/office/officeart/2005/8/layout/balance1"/>
    <dgm:cxn modelId="{6BF7F3F3-8067-A54F-AE4F-9CFE9E47B57D}" type="presOf" srcId="{21C67A89-E22A-4F4A-8EEF-C326E751B9D2}" destId="{23866B59-FC35-4A46-ABC5-F553A94751C1}" srcOrd="0" destOrd="0" presId="urn:microsoft.com/office/officeart/2005/8/layout/balance1"/>
    <dgm:cxn modelId="{ED5BCFF9-9A03-7649-939D-B6EC8321545C}" type="presOf" srcId="{0D8965F3-42BF-954A-A5F7-D8106B98B403}" destId="{D6218D10-49D9-484A-9984-42CE47F8F03B}" srcOrd="0" destOrd="0" presId="urn:microsoft.com/office/officeart/2005/8/layout/balance1"/>
    <dgm:cxn modelId="{1448F45C-639B-5249-AB91-4383E86CE535}" type="presParOf" srcId="{700307D5-32D7-E14B-B8E8-FBF60D4AB4FC}" destId="{0FB86121-57E2-174C-9179-52719B9DA58A}" srcOrd="0" destOrd="0" presId="urn:microsoft.com/office/officeart/2005/8/layout/balance1"/>
    <dgm:cxn modelId="{28D63BC0-3A08-D84D-8D01-1FC96F1C8BB4}" type="presParOf" srcId="{700307D5-32D7-E14B-B8E8-FBF60D4AB4FC}" destId="{1CDA01B4-8B60-AA41-9D7C-82EF9BC0F855}" srcOrd="1" destOrd="0" presId="urn:microsoft.com/office/officeart/2005/8/layout/balance1"/>
    <dgm:cxn modelId="{FE07615C-F67A-A242-8C68-FEE4B78DFF5E}" type="presParOf" srcId="{1CDA01B4-8B60-AA41-9D7C-82EF9BC0F855}" destId="{D6218D10-49D9-484A-9984-42CE47F8F03B}" srcOrd="0" destOrd="0" presId="urn:microsoft.com/office/officeart/2005/8/layout/balance1"/>
    <dgm:cxn modelId="{FB51E70D-F0EE-A74E-B187-E7270636FC11}" type="presParOf" srcId="{1CDA01B4-8B60-AA41-9D7C-82EF9BC0F855}" destId="{76B44EC3-3E7C-E44A-B535-876608849413}" srcOrd="1" destOrd="0" presId="urn:microsoft.com/office/officeart/2005/8/layout/balance1"/>
    <dgm:cxn modelId="{5D8AAD72-B759-F34F-8889-814E6B8C4F43}" type="presParOf" srcId="{700307D5-32D7-E14B-B8E8-FBF60D4AB4FC}" destId="{C9E385C5-1240-0043-A1A0-0235C4A9D27C}" srcOrd="2" destOrd="0" presId="urn:microsoft.com/office/officeart/2005/8/layout/balance1"/>
    <dgm:cxn modelId="{CF62897B-5B44-B14A-9ABE-81E825A14AAD}" type="presParOf" srcId="{C9E385C5-1240-0043-A1A0-0235C4A9D27C}" destId="{C362C145-0E78-1442-80F3-5BEC87934741}" srcOrd="0" destOrd="0" presId="urn:microsoft.com/office/officeart/2005/8/layout/balance1"/>
    <dgm:cxn modelId="{C44A5720-2BB7-2B42-9ED0-1AB08F42DC6B}" type="presParOf" srcId="{C9E385C5-1240-0043-A1A0-0235C4A9D27C}" destId="{3DA962A3-AA57-5F41-B6B9-1DEA2F7F1DEA}" srcOrd="1" destOrd="0" presId="urn:microsoft.com/office/officeart/2005/8/layout/balance1"/>
    <dgm:cxn modelId="{7C3EE49D-7874-2840-B9B0-6E688BC15479}" type="presParOf" srcId="{C9E385C5-1240-0043-A1A0-0235C4A9D27C}" destId="{0842FD59-DB6E-244A-99DA-0B28F6559E45}" srcOrd="2" destOrd="0" presId="urn:microsoft.com/office/officeart/2005/8/layout/balance1"/>
    <dgm:cxn modelId="{F54E0A0B-B658-4540-A75F-4C81A0953461}" type="presParOf" srcId="{C9E385C5-1240-0043-A1A0-0235C4A9D27C}" destId="{9E0405FB-3FE9-8746-B92B-556923F3C638}" srcOrd="3" destOrd="0" presId="urn:microsoft.com/office/officeart/2005/8/layout/balance1"/>
    <dgm:cxn modelId="{1B53C2A3-3DA2-A04F-9093-0D223F7B1C4F}" type="presParOf" srcId="{C9E385C5-1240-0043-A1A0-0235C4A9D27C}" destId="{3F2ED781-8042-0C43-9D73-F3CADAC262A5}" srcOrd="4" destOrd="0" presId="urn:microsoft.com/office/officeart/2005/8/layout/balance1"/>
    <dgm:cxn modelId="{7C1F2F40-D251-0E45-B91F-7F828B2365BA}" type="presParOf" srcId="{C9E385C5-1240-0043-A1A0-0235C4A9D27C}" destId="{23866B59-FC35-4A46-ABC5-F553A94751C1}" srcOrd="5" destOrd="0" presId="urn:microsoft.com/office/officeart/2005/8/layout/balance1"/>
    <dgm:cxn modelId="{2DE8364A-27A1-3945-902F-77C35EA7474E}" type="presParOf" srcId="{C9E385C5-1240-0043-A1A0-0235C4A9D27C}" destId="{C43E6F16-C37A-E049-9F33-A8DD8004A0D1}" srcOrd="6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C8C065E-C4F6-7340-8969-E31F90128C0D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102B2E0-FEB2-5349-9BD2-CD632C22E534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/>
            <a:t>Pre-processing</a:t>
          </a:r>
        </a:p>
      </dgm:t>
    </dgm:pt>
    <dgm:pt modelId="{90A6D28E-6F61-064A-89EC-D013306CB0FC}" type="parTrans" cxnId="{758E97FF-408D-6641-A6BF-D1E1C4947A3A}">
      <dgm:prSet/>
      <dgm:spPr/>
      <dgm:t>
        <a:bodyPr/>
        <a:lstStyle/>
        <a:p>
          <a:endParaRPr lang="en-GB"/>
        </a:p>
      </dgm:t>
    </dgm:pt>
    <dgm:pt modelId="{B66DB0F8-E95B-4646-88F2-F4DC05385FDB}" type="sibTrans" cxnId="{758E97FF-408D-6641-A6BF-D1E1C4947A3A}">
      <dgm:prSet/>
      <dgm:spPr/>
      <dgm:t>
        <a:bodyPr/>
        <a:lstStyle/>
        <a:p>
          <a:endParaRPr lang="en-GB"/>
        </a:p>
      </dgm:t>
    </dgm:pt>
    <dgm:pt modelId="{F8E6379A-971F-9745-B622-BDB3E5A28792}">
      <dgm:prSet phldrT="[Text]"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GB" dirty="0"/>
            <a:t>Model</a:t>
          </a:r>
        </a:p>
      </dgm:t>
    </dgm:pt>
    <dgm:pt modelId="{2D070DB4-666D-0340-AC49-971FF513D1EE}" type="parTrans" cxnId="{84BB15B7-8A40-0140-970E-828C346FFA7E}">
      <dgm:prSet/>
      <dgm:spPr/>
      <dgm:t>
        <a:bodyPr/>
        <a:lstStyle/>
        <a:p>
          <a:endParaRPr lang="en-GB"/>
        </a:p>
      </dgm:t>
    </dgm:pt>
    <dgm:pt modelId="{6A8E8D23-0B33-1042-87BC-A316A81EE541}" type="sibTrans" cxnId="{84BB15B7-8A40-0140-970E-828C346FFA7E}">
      <dgm:prSet/>
      <dgm:spPr/>
      <dgm:t>
        <a:bodyPr/>
        <a:lstStyle/>
        <a:p>
          <a:endParaRPr lang="en-GB"/>
        </a:p>
      </dgm:t>
    </dgm:pt>
    <dgm:pt modelId="{0BF8AF3D-CDB8-754A-AA2A-3216E6672964}">
      <dgm:prSet phldrT="[Text]"/>
      <dgm:spPr>
        <a:solidFill>
          <a:srgbClr val="7034FF"/>
        </a:solidFill>
      </dgm:spPr>
      <dgm:t>
        <a:bodyPr/>
        <a:lstStyle/>
        <a:p>
          <a:r>
            <a:rPr lang="en-GB" dirty="0"/>
            <a:t>Post-processing</a:t>
          </a:r>
        </a:p>
      </dgm:t>
    </dgm:pt>
    <dgm:pt modelId="{D36424E4-3561-7644-9C45-FB2C3BEAC505}" type="parTrans" cxnId="{674F674C-EBA4-F241-A433-DF23E9079B54}">
      <dgm:prSet/>
      <dgm:spPr/>
      <dgm:t>
        <a:bodyPr/>
        <a:lstStyle/>
        <a:p>
          <a:endParaRPr lang="en-GB"/>
        </a:p>
      </dgm:t>
    </dgm:pt>
    <dgm:pt modelId="{32C3EE8A-FF5A-D849-B069-2BB638803034}" type="sibTrans" cxnId="{674F674C-EBA4-F241-A433-DF23E9079B54}">
      <dgm:prSet/>
      <dgm:spPr/>
      <dgm:t>
        <a:bodyPr/>
        <a:lstStyle/>
        <a:p>
          <a:endParaRPr lang="en-GB"/>
        </a:p>
      </dgm:t>
    </dgm:pt>
    <dgm:pt modelId="{C21A8F95-3CD9-3B49-8DF8-2F7934EC89D3}" type="pres">
      <dgm:prSet presAssocID="{DC8C065E-C4F6-7340-8969-E31F90128C0D}" presName="Name0" presStyleCnt="0">
        <dgm:presLayoutVars>
          <dgm:dir/>
          <dgm:animLvl val="lvl"/>
          <dgm:resizeHandles val="exact"/>
        </dgm:presLayoutVars>
      </dgm:prSet>
      <dgm:spPr/>
    </dgm:pt>
    <dgm:pt modelId="{BC455B2E-9943-CE42-ACA1-3586FA5D525F}" type="pres">
      <dgm:prSet presAssocID="{7102B2E0-FEB2-5349-9BD2-CD632C22E53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56936B3-D247-B140-AF84-1F1CE3C0B7E8}" type="pres">
      <dgm:prSet presAssocID="{B66DB0F8-E95B-4646-88F2-F4DC05385FDB}" presName="parTxOnlySpace" presStyleCnt="0"/>
      <dgm:spPr/>
    </dgm:pt>
    <dgm:pt modelId="{0631AD7A-708E-7B49-83F4-C541A624EA4F}" type="pres">
      <dgm:prSet presAssocID="{F8E6379A-971F-9745-B622-BDB3E5A28792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552C1A7-7F0F-0F46-9080-599D5B434ED3}" type="pres">
      <dgm:prSet presAssocID="{6A8E8D23-0B33-1042-87BC-A316A81EE541}" presName="parTxOnlySpace" presStyleCnt="0"/>
      <dgm:spPr/>
    </dgm:pt>
    <dgm:pt modelId="{2AB722C7-5A43-BA4B-B1AE-313FE3ADC953}" type="pres">
      <dgm:prSet presAssocID="{0BF8AF3D-CDB8-754A-AA2A-3216E6672964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957FAB16-A22A-6A40-B9EB-E3782E0FD643}" type="presOf" srcId="{F8E6379A-971F-9745-B622-BDB3E5A28792}" destId="{0631AD7A-708E-7B49-83F4-C541A624EA4F}" srcOrd="0" destOrd="0" presId="urn:microsoft.com/office/officeart/2005/8/layout/chevron1"/>
    <dgm:cxn modelId="{03B60A23-F895-9D43-8C6B-D09A3D46AC8E}" type="presOf" srcId="{DC8C065E-C4F6-7340-8969-E31F90128C0D}" destId="{C21A8F95-3CD9-3B49-8DF8-2F7934EC89D3}" srcOrd="0" destOrd="0" presId="urn:microsoft.com/office/officeart/2005/8/layout/chevron1"/>
    <dgm:cxn modelId="{E770E63F-07B9-B94B-BC79-FE4E08BF128E}" type="presOf" srcId="{7102B2E0-FEB2-5349-9BD2-CD632C22E534}" destId="{BC455B2E-9943-CE42-ACA1-3586FA5D525F}" srcOrd="0" destOrd="0" presId="urn:microsoft.com/office/officeart/2005/8/layout/chevron1"/>
    <dgm:cxn modelId="{674F674C-EBA4-F241-A433-DF23E9079B54}" srcId="{DC8C065E-C4F6-7340-8969-E31F90128C0D}" destId="{0BF8AF3D-CDB8-754A-AA2A-3216E6672964}" srcOrd="2" destOrd="0" parTransId="{D36424E4-3561-7644-9C45-FB2C3BEAC505}" sibTransId="{32C3EE8A-FF5A-D849-B069-2BB638803034}"/>
    <dgm:cxn modelId="{972FCA57-4866-704E-89C2-BC3A64BD7297}" type="presOf" srcId="{0BF8AF3D-CDB8-754A-AA2A-3216E6672964}" destId="{2AB722C7-5A43-BA4B-B1AE-313FE3ADC953}" srcOrd="0" destOrd="0" presId="urn:microsoft.com/office/officeart/2005/8/layout/chevron1"/>
    <dgm:cxn modelId="{84BB15B7-8A40-0140-970E-828C346FFA7E}" srcId="{DC8C065E-C4F6-7340-8969-E31F90128C0D}" destId="{F8E6379A-971F-9745-B622-BDB3E5A28792}" srcOrd="1" destOrd="0" parTransId="{2D070DB4-666D-0340-AC49-971FF513D1EE}" sibTransId="{6A8E8D23-0B33-1042-87BC-A316A81EE541}"/>
    <dgm:cxn modelId="{758E97FF-408D-6641-A6BF-D1E1C4947A3A}" srcId="{DC8C065E-C4F6-7340-8969-E31F90128C0D}" destId="{7102B2E0-FEB2-5349-9BD2-CD632C22E534}" srcOrd="0" destOrd="0" parTransId="{90A6D28E-6F61-064A-89EC-D013306CB0FC}" sibTransId="{B66DB0F8-E95B-4646-88F2-F4DC05385FDB}"/>
    <dgm:cxn modelId="{C6FB3B9A-3B4A-3E47-941C-560487640011}" type="presParOf" srcId="{C21A8F95-3CD9-3B49-8DF8-2F7934EC89D3}" destId="{BC455B2E-9943-CE42-ACA1-3586FA5D525F}" srcOrd="0" destOrd="0" presId="urn:microsoft.com/office/officeart/2005/8/layout/chevron1"/>
    <dgm:cxn modelId="{CBC0D215-D44B-3949-AA6F-087AB7F5E562}" type="presParOf" srcId="{C21A8F95-3CD9-3B49-8DF8-2F7934EC89D3}" destId="{356936B3-D247-B140-AF84-1F1CE3C0B7E8}" srcOrd="1" destOrd="0" presId="urn:microsoft.com/office/officeart/2005/8/layout/chevron1"/>
    <dgm:cxn modelId="{8865E314-859E-F344-87E1-A8D38ABC1CD2}" type="presParOf" srcId="{C21A8F95-3CD9-3B49-8DF8-2F7934EC89D3}" destId="{0631AD7A-708E-7B49-83F4-C541A624EA4F}" srcOrd="2" destOrd="0" presId="urn:microsoft.com/office/officeart/2005/8/layout/chevron1"/>
    <dgm:cxn modelId="{5D65AFB0-4750-4A4D-A10A-34E67352E6AD}" type="presParOf" srcId="{C21A8F95-3CD9-3B49-8DF8-2F7934EC89D3}" destId="{B552C1A7-7F0F-0F46-9080-599D5B434ED3}" srcOrd="3" destOrd="0" presId="urn:microsoft.com/office/officeart/2005/8/layout/chevron1"/>
    <dgm:cxn modelId="{95090EAA-9FB1-4D4D-B776-01049F14ACA2}" type="presParOf" srcId="{C21A8F95-3CD9-3B49-8DF8-2F7934EC89D3}" destId="{2AB722C7-5A43-BA4B-B1AE-313FE3ADC953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6A757D-B528-484F-B905-CD52E543F88E}">
      <dsp:nvSpPr>
        <dsp:cNvPr id="0" name=""/>
        <dsp:cNvSpPr/>
      </dsp:nvSpPr>
      <dsp:spPr>
        <a:xfrm>
          <a:off x="0" y="0"/>
          <a:ext cx="10515600" cy="1359793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300" kern="1200" dirty="0"/>
            <a:t>Classification</a:t>
          </a:r>
        </a:p>
      </dsp:txBody>
      <dsp:txXfrm>
        <a:off x="2239099" y="0"/>
        <a:ext cx="8276500" cy="1359793"/>
      </dsp:txXfrm>
    </dsp:sp>
    <dsp:sp modelId="{F6B645D9-82CC-5743-9948-756FA581110C}">
      <dsp:nvSpPr>
        <dsp:cNvPr id="0" name=""/>
        <dsp:cNvSpPr/>
      </dsp:nvSpPr>
      <dsp:spPr>
        <a:xfrm>
          <a:off x="135979" y="135979"/>
          <a:ext cx="2103120" cy="1087834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5C2FDE-E477-E945-AE61-9067F03CFA91}">
      <dsp:nvSpPr>
        <dsp:cNvPr id="0" name=""/>
        <dsp:cNvSpPr/>
      </dsp:nvSpPr>
      <dsp:spPr>
        <a:xfrm>
          <a:off x="0" y="1495772"/>
          <a:ext cx="10515600" cy="1359793"/>
        </a:xfrm>
        <a:prstGeom prst="roundRect">
          <a:avLst>
            <a:gd name="adj" fmla="val 10000"/>
          </a:avLst>
        </a:prstGeom>
        <a:solidFill>
          <a:schemeClr val="tx1">
            <a:lumMod val="95000"/>
            <a:lumOff val="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300" kern="1200" dirty="0"/>
            <a:t>Regression</a:t>
          </a:r>
        </a:p>
      </dsp:txBody>
      <dsp:txXfrm>
        <a:off x="2239099" y="1495772"/>
        <a:ext cx="8276500" cy="1359793"/>
      </dsp:txXfrm>
    </dsp:sp>
    <dsp:sp modelId="{8705902E-8FA1-914A-9A0D-219F92126356}">
      <dsp:nvSpPr>
        <dsp:cNvPr id="0" name=""/>
        <dsp:cNvSpPr/>
      </dsp:nvSpPr>
      <dsp:spPr>
        <a:xfrm>
          <a:off x="135979" y="1631751"/>
          <a:ext cx="2103120" cy="1087834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AEC816-4B7B-2F44-A03B-AA6610D59B4B}">
      <dsp:nvSpPr>
        <dsp:cNvPr id="0" name=""/>
        <dsp:cNvSpPr/>
      </dsp:nvSpPr>
      <dsp:spPr>
        <a:xfrm>
          <a:off x="0" y="2991544"/>
          <a:ext cx="10515600" cy="1359793"/>
        </a:xfrm>
        <a:prstGeom prst="roundRect">
          <a:avLst>
            <a:gd name="adj" fmla="val 10000"/>
          </a:avLst>
        </a:prstGeom>
        <a:solidFill>
          <a:srgbClr val="7034F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300" kern="1200" dirty="0"/>
            <a:t>Sequences</a:t>
          </a:r>
        </a:p>
      </dsp:txBody>
      <dsp:txXfrm>
        <a:off x="2239099" y="2991544"/>
        <a:ext cx="8276500" cy="1359793"/>
      </dsp:txXfrm>
    </dsp:sp>
    <dsp:sp modelId="{67F1FF8E-E762-D849-8516-A2FD3134ABA8}">
      <dsp:nvSpPr>
        <dsp:cNvPr id="0" name=""/>
        <dsp:cNvSpPr/>
      </dsp:nvSpPr>
      <dsp:spPr>
        <a:xfrm>
          <a:off x="135979" y="3127524"/>
          <a:ext cx="2103120" cy="1087834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A19D8E-93AF-B943-9AE1-5B2D68E115F2}">
      <dsp:nvSpPr>
        <dsp:cNvPr id="0" name=""/>
        <dsp:cNvSpPr/>
      </dsp:nvSpPr>
      <dsp:spPr>
        <a:xfrm>
          <a:off x="210065" y="1260413"/>
          <a:ext cx="1714821" cy="685928"/>
        </a:xfrm>
        <a:prstGeom prst="chevron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Data </a:t>
          </a:r>
        </a:p>
      </dsp:txBody>
      <dsp:txXfrm>
        <a:off x="553029" y="1260413"/>
        <a:ext cx="1028893" cy="685928"/>
      </dsp:txXfrm>
    </dsp:sp>
    <dsp:sp modelId="{F3141F54-9E18-5A4A-9F35-B99851243FB4}">
      <dsp:nvSpPr>
        <dsp:cNvPr id="0" name=""/>
        <dsp:cNvSpPr/>
      </dsp:nvSpPr>
      <dsp:spPr>
        <a:xfrm>
          <a:off x="3320563" y="1260413"/>
          <a:ext cx="1714821" cy="685928"/>
        </a:xfrm>
        <a:prstGeom prst="chevron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Model</a:t>
          </a:r>
        </a:p>
      </dsp:txBody>
      <dsp:txXfrm>
        <a:off x="3663527" y="1260413"/>
        <a:ext cx="1028893" cy="685928"/>
      </dsp:txXfrm>
    </dsp:sp>
    <dsp:sp modelId="{02011DB3-5CB9-FF43-BF59-1FD95E97D61C}">
      <dsp:nvSpPr>
        <dsp:cNvPr id="0" name=""/>
        <dsp:cNvSpPr/>
      </dsp:nvSpPr>
      <dsp:spPr>
        <a:xfrm>
          <a:off x="4911815" y="1260413"/>
          <a:ext cx="1714821" cy="685928"/>
        </a:xfrm>
        <a:prstGeom prst="chevron">
          <a:avLst/>
        </a:prstGeom>
        <a:solidFill>
          <a:srgbClr val="7034F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Predictions</a:t>
          </a:r>
        </a:p>
      </dsp:txBody>
      <dsp:txXfrm>
        <a:off x="5254779" y="1260413"/>
        <a:ext cx="1028893" cy="685928"/>
      </dsp:txXfrm>
    </dsp:sp>
    <dsp:sp modelId="{9A773670-E97B-0E47-838E-9E400C66C6EF}">
      <dsp:nvSpPr>
        <dsp:cNvPr id="0" name=""/>
        <dsp:cNvSpPr/>
      </dsp:nvSpPr>
      <dsp:spPr>
        <a:xfrm>
          <a:off x="218656" y="3426727"/>
          <a:ext cx="1714821" cy="685928"/>
        </a:xfrm>
        <a:prstGeom prst="chevron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Data </a:t>
          </a:r>
        </a:p>
      </dsp:txBody>
      <dsp:txXfrm>
        <a:off x="561620" y="3426727"/>
        <a:ext cx="1028893" cy="685928"/>
      </dsp:txXfrm>
    </dsp:sp>
    <dsp:sp modelId="{98D07B18-E94F-6A49-9559-0AB2D50A6E8B}">
      <dsp:nvSpPr>
        <dsp:cNvPr id="0" name=""/>
        <dsp:cNvSpPr/>
      </dsp:nvSpPr>
      <dsp:spPr>
        <a:xfrm>
          <a:off x="1766883" y="3414367"/>
          <a:ext cx="1714821" cy="685928"/>
        </a:xfrm>
        <a:prstGeom prst="chevron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Model</a:t>
          </a:r>
        </a:p>
      </dsp:txBody>
      <dsp:txXfrm>
        <a:off x="2109847" y="3414367"/>
        <a:ext cx="1028893" cy="685928"/>
      </dsp:txXfrm>
    </dsp:sp>
    <dsp:sp modelId="{2639672C-61BB-004F-A0D6-CAC83FAB023C}">
      <dsp:nvSpPr>
        <dsp:cNvPr id="0" name=""/>
        <dsp:cNvSpPr/>
      </dsp:nvSpPr>
      <dsp:spPr>
        <a:xfrm>
          <a:off x="3280608" y="3414373"/>
          <a:ext cx="1714821" cy="685928"/>
        </a:xfrm>
        <a:prstGeom prst="chevron">
          <a:avLst/>
        </a:prstGeom>
        <a:solidFill>
          <a:srgbClr val="7034F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Predictions</a:t>
          </a:r>
        </a:p>
      </dsp:txBody>
      <dsp:txXfrm>
        <a:off x="3623572" y="3414373"/>
        <a:ext cx="1028893" cy="685928"/>
      </dsp:txXfrm>
    </dsp:sp>
    <dsp:sp modelId="{BD630B31-922B-2D46-A82A-CBF48956B617}">
      <dsp:nvSpPr>
        <dsp:cNvPr id="0" name=""/>
        <dsp:cNvSpPr/>
      </dsp:nvSpPr>
      <dsp:spPr>
        <a:xfrm>
          <a:off x="1759492" y="1260413"/>
          <a:ext cx="1714821" cy="685928"/>
        </a:xfrm>
        <a:prstGeom prst="chevron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Features </a:t>
          </a:r>
        </a:p>
      </dsp:txBody>
      <dsp:txXfrm>
        <a:off x="2102456" y="1260413"/>
        <a:ext cx="1028893" cy="6859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218D10-49D9-484A-9984-42CE47F8F03B}">
      <dsp:nvSpPr>
        <dsp:cNvPr id="0" name=""/>
        <dsp:cNvSpPr/>
      </dsp:nvSpPr>
      <dsp:spPr>
        <a:xfrm>
          <a:off x="2502386" y="0"/>
          <a:ext cx="1566481" cy="8702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>
              <a:latin typeface="Ubuntu Mono derivative Powerlin" panose="020B0509030602030204" pitchFamily="49" charset="0"/>
            </a:rPr>
            <a:t>Version</a:t>
          </a:r>
        </a:p>
      </dsp:txBody>
      <dsp:txXfrm>
        <a:off x="2527875" y="25489"/>
        <a:ext cx="1515503" cy="819289"/>
      </dsp:txXfrm>
    </dsp:sp>
    <dsp:sp modelId="{76B44EC3-3E7C-E44A-B535-876608849413}">
      <dsp:nvSpPr>
        <dsp:cNvPr id="0" name=""/>
        <dsp:cNvSpPr/>
      </dsp:nvSpPr>
      <dsp:spPr>
        <a:xfrm>
          <a:off x="5554369" y="12357"/>
          <a:ext cx="1566481" cy="870267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>
              <a:latin typeface="Ubuntu Mono derivative Powerlin" panose="020B0509030602030204" pitchFamily="49" charset="0"/>
            </a:rPr>
            <a:t>Version</a:t>
          </a:r>
        </a:p>
      </dsp:txBody>
      <dsp:txXfrm>
        <a:off x="5579858" y="37846"/>
        <a:ext cx="1515503" cy="819289"/>
      </dsp:txXfrm>
    </dsp:sp>
    <dsp:sp modelId="{3DA962A3-AA57-5F41-B6B9-1DEA2F7F1DEA}">
      <dsp:nvSpPr>
        <dsp:cNvPr id="0" name=""/>
        <dsp:cNvSpPr/>
      </dsp:nvSpPr>
      <dsp:spPr>
        <a:xfrm>
          <a:off x="4931449" y="3698637"/>
          <a:ext cx="652700" cy="652700"/>
        </a:xfrm>
        <a:prstGeom prst="triangle">
          <a:avLst/>
        </a:prstGeom>
        <a:solidFill>
          <a:schemeClr val="tx1">
            <a:lumMod val="95000"/>
            <a:lumOff val="5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42FD59-DB6E-244A-99DA-0B28F6559E45}">
      <dsp:nvSpPr>
        <dsp:cNvPr id="0" name=""/>
        <dsp:cNvSpPr/>
      </dsp:nvSpPr>
      <dsp:spPr>
        <a:xfrm rot="20784691">
          <a:off x="3299099" y="3418947"/>
          <a:ext cx="3917400" cy="273931"/>
        </a:xfrm>
        <a:prstGeom prst="rect">
          <a:avLst/>
        </a:prstGeom>
        <a:solidFill>
          <a:schemeClr val="tx1">
            <a:lumMod val="95000"/>
            <a:lumOff val="5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0405FB-3FE9-8746-B92B-556923F3C638}">
      <dsp:nvSpPr>
        <dsp:cNvPr id="0" name=""/>
        <dsp:cNvSpPr/>
      </dsp:nvSpPr>
      <dsp:spPr>
        <a:xfrm rot="21019957">
          <a:off x="5440957" y="2371714"/>
          <a:ext cx="1563005" cy="728200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dirty="0">
              <a:latin typeface="Ubuntu Mono derivative Powerlin" panose="020B0509030602030204" pitchFamily="49" charset="0"/>
            </a:rPr>
            <a:t>Code</a:t>
          </a:r>
        </a:p>
      </dsp:txBody>
      <dsp:txXfrm>
        <a:off x="5476505" y="2407262"/>
        <a:ext cx="1491909" cy="657104"/>
      </dsp:txXfrm>
    </dsp:sp>
    <dsp:sp modelId="{3F2ED781-8042-0C43-9D73-F3CADAC262A5}">
      <dsp:nvSpPr>
        <dsp:cNvPr id="0" name=""/>
        <dsp:cNvSpPr/>
      </dsp:nvSpPr>
      <dsp:spPr>
        <a:xfrm rot="20661832">
          <a:off x="2754334" y="1404272"/>
          <a:ext cx="1563005" cy="728200"/>
        </a:xfrm>
        <a:prstGeom prst="roundRect">
          <a:avLst/>
        </a:prstGeom>
        <a:solidFill>
          <a:schemeClr val="tx1">
            <a:lumMod val="95000"/>
            <a:lumOff val="5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dirty="0">
              <a:latin typeface="Ubuntu Mono derivative Powerlin" panose="020B0509030602030204" pitchFamily="49" charset="0"/>
            </a:rPr>
            <a:t>Model</a:t>
          </a:r>
        </a:p>
      </dsp:txBody>
      <dsp:txXfrm>
        <a:off x="2789882" y="1439820"/>
        <a:ext cx="1491909" cy="657104"/>
      </dsp:txXfrm>
    </dsp:sp>
    <dsp:sp modelId="{23866B59-FC35-4A46-ABC5-F553A94751C1}">
      <dsp:nvSpPr>
        <dsp:cNvPr id="0" name=""/>
        <dsp:cNvSpPr/>
      </dsp:nvSpPr>
      <dsp:spPr>
        <a:xfrm rot="20594868">
          <a:off x="3000076" y="2151925"/>
          <a:ext cx="1563005" cy="728200"/>
        </a:xfrm>
        <a:prstGeom prst="roundRect">
          <a:avLst/>
        </a:prstGeom>
        <a:solidFill>
          <a:srgbClr val="7030A0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dirty="0">
              <a:latin typeface="Ubuntu Mono derivative Powerlin" panose="020B0509030602030204" pitchFamily="49" charset="0"/>
            </a:rPr>
            <a:t>Data</a:t>
          </a:r>
        </a:p>
      </dsp:txBody>
      <dsp:txXfrm>
        <a:off x="3035624" y="2187473"/>
        <a:ext cx="1491909" cy="657104"/>
      </dsp:txXfrm>
    </dsp:sp>
    <dsp:sp modelId="{C43E6F16-C37A-E049-9F33-A8DD8004A0D1}">
      <dsp:nvSpPr>
        <dsp:cNvPr id="0" name=""/>
        <dsp:cNvSpPr/>
      </dsp:nvSpPr>
      <dsp:spPr>
        <a:xfrm rot="20610083">
          <a:off x="3231542" y="2924243"/>
          <a:ext cx="1563005" cy="728200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dirty="0">
              <a:latin typeface="Ubuntu Mono derivative Powerlin" panose="020B0509030602030204" pitchFamily="49" charset="0"/>
            </a:rPr>
            <a:t>Code</a:t>
          </a:r>
        </a:p>
      </dsp:txBody>
      <dsp:txXfrm>
        <a:off x="3267090" y="2959791"/>
        <a:ext cx="1491909" cy="6571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455B2E-9943-CE42-ACA1-3586FA5D525F}">
      <dsp:nvSpPr>
        <dsp:cNvPr id="0" name=""/>
        <dsp:cNvSpPr/>
      </dsp:nvSpPr>
      <dsp:spPr>
        <a:xfrm>
          <a:off x="3080" y="1424994"/>
          <a:ext cx="3753370" cy="1501348"/>
        </a:xfrm>
        <a:prstGeom prst="chevron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019" tIns="49340" rIns="49340" bIns="4934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Pre-processing</a:t>
          </a:r>
        </a:p>
      </dsp:txBody>
      <dsp:txXfrm>
        <a:off x="753754" y="1424994"/>
        <a:ext cx="2252022" cy="1501348"/>
      </dsp:txXfrm>
    </dsp:sp>
    <dsp:sp modelId="{0631AD7A-708E-7B49-83F4-C541A624EA4F}">
      <dsp:nvSpPr>
        <dsp:cNvPr id="0" name=""/>
        <dsp:cNvSpPr/>
      </dsp:nvSpPr>
      <dsp:spPr>
        <a:xfrm>
          <a:off x="3381114" y="1424994"/>
          <a:ext cx="3753370" cy="1501348"/>
        </a:xfrm>
        <a:prstGeom prst="chevron">
          <a:avLst/>
        </a:prstGeom>
        <a:solidFill>
          <a:schemeClr val="tx1">
            <a:lumMod val="95000"/>
            <a:lumOff val="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019" tIns="49340" rIns="49340" bIns="4934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Model</a:t>
          </a:r>
        </a:p>
      </dsp:txBody>
      <dsp:txXfrm>
        <a:off x="4131788" y="1424994"/>
        <a:ext cx="2252022" cy="1501348"/>
      </dsp:txXfrm>
    </dsp:sp>
    <dsp:sp modelId="{2AB722C7-5A43-BA4B-B1AE-313FE3ADC953}">
      <dsp:nvSpPr>
        <dsp:cNvPr id="0" name=""/>
        <dsp:cNvSpPr/>
      </dsp:nvSpPr>
      <dsp:spPr>
        <a:xfrm>
          <a:off x="6759148" y="1424994"/>
          <a:ext cx="3753370" cy="1501348"/>
        </a:xfrm>
        <a:prstGeom prst="chevron">
          <a:avLst/>
        </a:prstGeom>
        <a:solidFill>
          <a:srgbClr val="7034F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019" tIns="49340" rIns="49340" bIns="4934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Post-processing</a:t>
          </a:r>
        </a:p>
      </dsp:txBody>
      <dsp:txXfrm>
        <a:off x="7509822" y="1424994"/>
        <a:ext cx="2252022" cy="15013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0886929-3658-FB40-88A4-9A12A741C2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AFF987-3649-A34A-8ACD-12A14E5B22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A3E740-BBFB-3B4F-9977-3615FE2C8836}" type="datetimeFigureOut">
              <a:rPr lang="en-NL" smtClean="0"/>
              <a:t>09/11/2020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777E8D-F4DA-4540-99F3-E0590B9B11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by Alyona Galyeva for ML Conf EU 2020</a:t>
            </a:r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DA5CC-B56C-A641-A3AE-7530FEEEC1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C3F20-5126-954D-9FEC-E9BAAE1D944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91127212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F3F4E-F595-4949-815B-25F0A77ED360}" type="datetimeFigureOut">
              <a:rPr lang="en-NL" smtClean="0"/>
              <a:t>09/11/2020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by Alyona Galyeva for ML Conf EU 2020</a:t>
            </a:r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1F14CF-C2BF-F049-BB49-CD92CAF334E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15886479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2E75B-4C14-1A41-A940-5C2A30EA78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D9BF28-784C-E04F-AE83-F686BF77D8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F3A515-FF4B-BA40-8670-2D8F8BEB5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D6231-0326-0D4A-B73E-E0FB35D42F87}" type="datetime1">
              <a:rPr lang="en-US" smtClean="0"/>
              <a:t>11/9/20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32867-5C6D-B943-91A0-043C9382E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Alyona Galyeva for ML Conf EU 2020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C6E64-E7CC-8744-B74F-06F3DB0F6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05CCC-2C98-264E-91C9-C3A4DAE47C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72690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BD7C1-9A34-0A4F-B3A3-CAAFF0AF9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3DC66A-A424-4B46-9AF9-4ACAAA8EE3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EC153-EFCD-5147-A36D-17E5FADE6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482D6-2C3F-924E-B330-47DAC4E3E174}" type="datetime1">
              <a:rPr lang="en-US" smtClean="0"/>
              <a:t>11/9/20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3D6D3-B231-0A40-9459-DC3690C3C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Alyona Galyeva for ML Conf EU 2020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EDE21-95B3-A14D-A3E1-EC6118927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05CCC-2C98-264E-91C9-C3A4DAE47C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64679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68C55E-7B7E-634E-BA7D-2200F155D0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1C3FEC-2626-CA49-928E-B20E3215D1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2D565-DD78-FC4D-B1E0-E6416B35B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DD0CA-8E47-C24B-80BB-A4DD57E58746}" type="datetime1">
              <a:rPr lang="en-US" smtClean="0"/>
              <a:t>11/9/20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8D0CC-B106-D04C-8295-27C3C7A31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Alyona Galyeva for ML Conf EU 2020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D83EE-CC5D-754A-A371-5C7BC8E31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05CCC-2C98-264E-91C9-C3A4DAE47C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80305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AA9CA-9034-2246-9B15-DB8A42E6E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8256C-E0C9-BC40-BB4C-C0284F273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B6A29-15D9-2548-9BD1-7E41C7717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7E14D-9548-7B43-B932-45067D95AB1F}" type="datetime1">
              <a:rPr lang="en-US" smtClean="0"/>
              <a:t>11/9/20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43950-265D-CD4A-8C77-D1FEACD35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Alyona Galyeva for ML Conf EU 2020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FAEAA-C247-DE42-ABEC-3704C08F4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05CCC-2C98-264E-91C9-C3A4DAE47C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54541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E77B3-0A95-9043-87C3-8BF672779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14F64E-4805-D44A-8D00-E9728A3E4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25E85-3B49-BA44-A534-071265AC1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7B5A8-1B12-E542-A599-16F354000331}" type="datetime1">
              <a:rPr lang="en-US" smtClean="0"/>
              <a:t>11/9/20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3CE57-7098-144C-A62A-4141E9CA8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Alyona Galyeva for ML Conf EU 2020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F26AB-CF3D-CB49-82CE-DB0F79E61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05CCC-2C98-264E-91C9-C3A4DAE47C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18588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4A3BE-5423-4445-8738-2352286A7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0A6B5-DD4B-6943-8EB9-9EE695A0D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08EA8-33B7-9844-A117-22291C1BFB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E8C7C7-C3D7-C64D-8186-01525490C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C7A13-590B-7D44-B992-E24D09E1C1CC}" type="datetime1">
              <a:rPr lang="en-US" smtClean="0"/>
              <a:t>11/9/20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A69733-A44F-E04C-A7C5-2DC8920CC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Alyona Galyeva for ML Conf EU 2020</a:t>
            </a:r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9C60DD-52BF-B748-92F9-61685FCF9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05CCC-2C98-264E-91C9-C3A4DAE47C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77243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A8711-C533-6246-9982-E77CC2199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1D474-6C6A-D146-871D-CA4980D92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AA8567-3974-3741-AA11-97D491F903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05776C-A813-D647-AD81-5C8A7F064F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2E3890-4A24-D54C-8B98-D2F82DB088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27487C-5B47-1D40-83B2-93DEC9C2F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631F0-2137-454A-A11C-07A45B3BE555}" type="datetime1">
              <a:rPr lang="en-US" smtClean="0"/>
              <a:t>11/9/20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FEDA74-DB85-C248-834A-02B82FE91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Alyona Galyeva for ML Conf EU 2020</a:t>
            </a:r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14045A-4563-3148-965E-73F5D34CC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05CCC-2C98-264E-91C9-C3A4DAE47C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30231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3E3A7-F4AE-8D48-956A-820830BF8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1E5FD0-0809-9D40-BA28-A1C4E6051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4D5B9-C724-134A-8ADF-37E5C10EF1AC}" type="datetime1">
              <a:rPr lang="en-US" smtClean="0"/>
              <a:t>11/9/20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86F1E-6B9E-854A-B9FC-EC0E3F9AA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Alyona Galyeva for ML Conf EU 2020</a:t>
            </a:r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AFDFC8-49E4-EE4F-BE1E-504DE6574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05CCC-2C98-264E-91C9-C3A4DAE47C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91028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88F183-474E-0442-81CB-8ABD68571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92854-0164-844F-B692-59224C97E8CE}" type="datetime1">
              <a:rPr lang="en-US" smtClean="0"/>
              <a:t>11/9/20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FB6218-59F0-A84B-8BF7-4E4A2B93E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Alyona Galyeva for ML Conf EU 2020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C16BC-AA1F-9D4F-BE72-5FBB7C322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05CCC-2C98-264E-91C9-C3A4DAE47C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85931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8C244-9395-DD49-9F39-51FAD9DAD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3A779-AA88-784D-A2D7-D0F664F99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323ECB-27B3-A84D-8BA2-AABB061AC0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3FFA9B-A541-C54F-B8EB-093141B8B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59E5B-F0FE-B847-8C71-1B2B92DCCF52}" type="datetime1">
              <a:rPr lang="en-US" smtClean="0"/>
              <a:t>11/9/20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0C9936-C431-1B44-8BED-BE7B896A8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Alyona Galyeva for ML Conf EU 2020</a:t>
            </a:r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5ED1CA-336D-FC42-9B0B-A5CA3BBA7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05CCC-2C98-264E-91C9-C3A4DAE47C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8123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8F35B-6194-9E40-AE53-AAAB0A46B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A86B4B-9DC9-4344-8AB7-2109C5AF0E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296099-25D8-0043-A016-9E3EE1EB33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D637B7-3E0D-B94E-8F83-D80EDD5F8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860AE-AFD6-1642-83C1-492B8F5AA22B}" type="datetime1">
              <a:rPr lang="en-US" smtClean="0"/>
              <a:t>11/9/20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B05AAE-3736-EC47-BC96-B83211962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Alyona Galyeva for ML Conf EU 2020</a:t>
            </a:r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F443D0-3A83-B343-B9CC-AF6F3C7EB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05CCC-2C98-264E-91C9-C3A4DAE47C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33115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B01BAA-7CF1-434B-8E4B-540366FFB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FD346A-BF9E-B94E-A1E3-837A4D264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ADAE4-C279-3844-A81E-9EC5E55F73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05DA4-BFDC-8649-A026-3B6F15A30D8C}" type="datetime1">
              <a:rPr lang="en-US" smtClean="0"/>
              <a:t>11/9/20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EC5548-9910-D748-9F40-8F8BE62B80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Alyona Galyeva for ML Conf EU 2020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53F08-E5E9-B54F-AFA8-83B3AB2952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05CCC-2C98-264E-91C9-C3A4DAE47C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05357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sport, water sport, ocean floor&#10;&#10;Description automatically generated">
            <a:extLst>
              <a:ext uri="{FF2B5EF4-FFF2-40B4-BE49-F238E27FC236}">
                <a16:creationId xmlns:a16="http://schemas.microsoft.com/office/drawing/2014/main" id="{0E98AD18-2F15-A947-9265-7E51DE0E97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70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97357D-CD8A-6648-BE28-AC9612FA3CF7}"/>
              </a:ext>
            </a:extLst>
          </p:cNvPr>
          <p:cNvSpPr txBox="1"/>
          <p:nvPr/>
        </p:nvSpPr>
        <p:spPr>
          <a:xfrm>
            <a:off x="7652592" y="356030"/>
            <a:ext cx="40319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L" sz="2400" b="1" dirty="0">
                <a:solidFill>
                  <a:schemeClr val="bg1"/>
                </a:solidFill>
                <a:latin typeface="Ubuntu Mono derivative Powerlin" panose="020B0509030602030204" pitchFamily="49" charset="0"/>
              </a:rPr>
              <a:t>The Hitchhiker’s Guide to</a:t>
            </a:r>
          </a:p>
          <a:p>
            <a:pPr algn="r"/>
            <a:r>
              <a:rPr lang="en-NL" sz="2400" b="1" dirty="0">
                <a:solidFill>
                  <a:schemeClr val="bg1"/>
                </a:solidFill>
                <a:latin typeface="Ubuntu Mono derivative Powerlin" panose="020B0509030602030204" pitchFamily="49" charset="0"/>
              </a:rPr>
              <a:t>the Machine Learning</a:t>
            </a:r>
          </a:p>
          <a:p>
            <a:pPr algn="r"/>
            <a:r>
              <a:rPr lang="en-NL" sz="2400" b="1" dirty="0">
                <a:solidFill>
                  <a:schemeClr val="bg1"/>
                </a:solidFill>
                <a:latin typeface="Ubuntu Mono derivative Powerlin" panose="020B0509030602030204" pitchFamily="49" charset="0"/>
              </a:rPr>
              <a:t>Engineering Galaxy</a:t>
            </a:r>
          </a:p>
          <a:p>
            <a:pPr algn="r"/>
            <a:r>
              <a:rPr lang="en-GB" sz="2400" b="1" dirty="0">
                <a:solidFill>
                  <a:schemeClr val="bg1"/>
                </a:solidFill>
                <a:latin typeface="Ubuntu Mono derivative Powerlin" panose="020B0509030602030204" pitchFamily="49" charset="0"/>
              </a:rPr>
              <a:t>by Alyona </a:t>
            </a:r>
            <a:r>
              <a:rPr lang="en-GB" sz="2400" b="1" dirty="0" err="1">
                <a:solidFill>
                  <a:schemeClr val="bg1"/>
                </a:solidFill>
                <a:latin typeface="Ubuntu Mono derivative Powerlin" panose="020B0509030602030204" pitchFamily="49" charset="0"/>
              </a:rPr>
              <a:t>Galyeva</a:t>
            </a:r>
            <a:endParaRPr lang="en-NL" sz="2400" b="1" dirty="0">
              <a:solidFill>
                <a:schemeClr val="bg1"/>
              </a:solidFill>
              <a:latin typeface="Ubuntu Mono derivative Powerlin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729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000">
              <a:srgbClr val="7030A0"/>
            </a:gs>
            <a:gs pos="61000">
              <a:schemeClr val="accent1">
                <a:lumMod val="75000"/>
              </a:schemeClr>
            </a:gs>
            <a:gs pos="100000">
              <a:srgbClr val="FFC000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F5891-93C5-D640-ABF5-C2C123BCD1A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/>
            <a:r>
              <a:rPr lang="en-NL" dirty="0">
                <a:solidFill>
                  <a:schemeClr val="bg1"/>
                </a:solidFill>
                <a:latin typeface="Ubuntu Mono derivative Powerlin" panose="020B0509030602030204" pitchFamily="49" charset="0"/>
              </a:rPr>
              <a:t>AI-pipeline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017AF4E-F578-324A-9DE9-DDCD8F829D0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9887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6A576-8AAB-AF45-8683-255EE7048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Ubuntu Mono derivative Powerlin" panose="020B0509030602030204" pitchFamily="49" charset="0"/>
              </a:rPr>
              <a:t>MLOps</a:t>
            </a:r>
            <a:r>
              <a:rPr lang="en-GB" dirty="0">
                <a:latin typeface="Ubuntu Mono derivative Powerlin" panose="020B0509030602030204" pitchFamily="49" charset="0"/>
              </a:rPr>
              <a:t> level 0: Manual process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0F45A29-E374-E249-BAE6-F3F32D780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90780"/>
            <a:ext cx="10515600" cy="402102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A3DFDC-45D2-D249-840B-8C59955507EA}"/>
              </a:ext>
            </a:extLst>
          </p:cNvPr>
          <p:cNvSpPr txBox="1"/>
          <p:nvPr/>
        </p:nvSpPr>
        <p:spPr>
          <a:xfrm>
            <a:off x="195649" y="6492875"/>
            <a:ext cx="85202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000" dirty="0">
                <a:latin typeface="Ubuntu Mono derivative Powerlin" panose="020B0509030602030204" pitchFamily="49" charset="0"/>
              </a:rPr>
              <a:t>Source: </a:t>
            </a:r>
            <a:r>
              <a:rPr lang="en-GB" sz="1000" dirty="0">
                <a:latin typeface="Ubuntu Mono derivative Powerlin" panose="020B0509030602030204" pitchFamily="49" charset="0"/>
              </a:rPr>
              <a:t>https://</a:t>
            </a:r>
            <a:r>
              <a:rPr lang="en-GB" sz="1000" dirty="0" err="1">
                <a:latin typeface="Ubuntu Mono derivative Powerlin" panose="020B0509030602030204" pitchFamily="49" charset="0"/>
              </a:rPr>
              <a:t>cloud.google.com</a:t>
            </a:r>
            <a:r>
              <a:rPr lang="en-GB" sz="1000" dirty="0">
                <a:latin typeface="Ubuntu Mono derivative Powerlin" panose="020B0509030602030204" pitchFamily="49" charset="0"/>
              </a:rPr>
              <a:t>/solutions/machine-learning/mlops-continuous-delivery-and-automation-pipelines-in-machine-learning</a:t>
            </a:r>
            <a:endParaRPr lang="en-NL" sz="1000" dirty="0">
              <a:latin typeface="Ubuntu Mono derivative Powerlin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667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6A576-8AAB-AF45-8683-255EE7048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 err="1">
                <a:latin typeface="Ubuntu Mono derivative Powerlin" panose="020B0509030602030204" pitchFamily="49" charset="0"/>
              </a:rPr>
              <a:t>MLOps</a:t>
            </a:r>
            <a:r>
              <a:rPr lang="en-GB" sz="4000" dirty="0">
                <a:latin typeface="Ubuntu Mono derivative Powerlin" panose="020B0509030602030204" pitchFamily="49" charset="0"/>
              </a:rPr>
              <a:t> level 1: ML pipeline automation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8CEF737E-3A46-DD4A-A025-C381F0A98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87" t="3846" r="3394"/>
          <a:stretch/>
        </p:blipFill>
        <p:spPr>
          <a:xfrm>
            <a:off x="2323070" y="1368562"/>
            <a:ext cx="7142205" cy="518517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8A33DE-C5E1-4147-B39F-C9006A67F386}"/>
              </a:ext>
            </a:extLst>
          </p:cNvPr>
          <p:cNvSpPr txBox="1"/>
          <p:nvPr/>
        </p:nvSpPr>
        <p:spPr>
          <a:xfrm>
            <a:off x="232719" y="6492875"/>
            <a:ext cx="85202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000" dirty="0">
                <a:latin typeface="Ubuntu Mono derivative Powerlin" panose="020B0509030602030204" pitchFamily="49" charset="0"/>
              </a:rPr>
              <a:t>Source: </a:t>
            </a:r>
            <a:r>
              <a:rPr lang="en-GB" sz="1000" dirty="0">
                <a:latin typeface="Ubuntu Mono derivative Powerlin" panose="020B0509030602030204" pitchFamily="49" charset="0"/>
              </a:rPr>
              <a:t>https://</a:t>
            </a:r>
            <a:r>
              <a:rPr lang="en-GB" sz="1000" dirty="0" err="1">
                <a:latin typeface="Ubuntu Mono derivative Powerlin" panose="020B0509030602030204" pitchFamily="49" charset="0"/>
              </a:rPr>
              <a:t>cloud.google.com</a:t>
            </a:r>
            <a:r>
              <a:rPr lang="en-GB" sz="1000" dirty="0">
                <a:latin typeface="Ubuntu Mono derivative Powerlin" panose="020B0509030602030204" pitchFamily="49" charset="0"/>
              </a:rPr>
              <a:t>/solutions/machine-learning/mlops-continuous-delivery-and-automation-pipelines-in-machine-learning</a:t>
            </a:r>
            <a:endParaRPr lang="en-NL" sz="1000" dirty="0">
              <a:latin typeface="Ubuntu Mono derivative Powerlin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504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6A576-8AAB-AF45-8683-255EE7048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 err="1">
                <a:latin typeface="Ubuntu Mono derivative Powerlin" panose="020B0509030602030204" pitchFamily="49" charset="0"/>
              </a:rPr>
              <a:t>MLOps</a:t>
            </a:r>
            <a:r>
              <a:rPr lang="en-GB" sz="4000" dirty="0">
                <a:latin typeface="Ubuntu Mono derivative Powerlin" panose="020B0509030602030204" pitchFamily="49" charset="0"/>
              </a:rPr>
              <a:t> level 2: CI/CD pipeline automation</a:t>
            </a:r>
          </a:p>
        </p:txBody>
      </p:sp>
      <p:pic>
        <p:nvPicPr>
          <p:cNvPr id="7" name="Content Placeholder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C6AE43A1-BEC3-8D44-902A-17746DF8F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685" t="4049" r="4442" b="2239"/>
          <a:stretch/>
        </p:blipFill>
        <p:spPr>
          <a:xfrm>
            <a:off x="2338501" y="1492979"/>
            <a:ext cx="7514997" cy="499989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6379E0-E1BF-CA4D-97DE-13392294871E}"/>
              </a:ext>
            </a:extLst>
          </p:cNvPr>
          <p:cNvSpPr txBox="1"/>
          <p:nvPr/>
        </p:nvSpPr>
        <p:spPr>
          <a:xfrm>
            <a:off x="245076" y="6492875"/>
            <a:ext cx="85202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000" dirty="0">
                <a:latin typeface="Ubuntu Mono derivative Powerlin" panose="020B0509030602030204" pitchFamily="49" charset="0"/>
              </a:rPr>
              <a:t>Source: </a:t>
            </a:r>
            <a:r>
              <a:rPr lang="en-GB" sz="1000" dirty="0">
                <a:latin typeface="Ubuntu Mono derivative Powerlin" panose="020B0509030602030204" pitchFamily="49" charset="0"/>
              </a:rPr>
              <a:t>https://</a:t>
            </a:r>
            <a:r>
              <a:rPr lang="en-GB" sz="1000" dirty="0" err="1">
                <a:latin typeface="Ubuntu Mono derivative Powerlin" panose="020B0509030602030204" pitchFamily="49" charset="0"/>
              </a:rPr>
              <a:t>cloud.google.com</a:t>
            </a:r>
            <a:r>
              <a:rPr lang="en-GB" sz="1000" dirty="0">
                <a:latin typeface="Ubuntu Mono derivative Powerlin" panose="020B0509030602030204" pitchFamily="49" charset="0"/>
              </a:rPr>
              <a:t>/solutions/machine-learning/mlops-continuous-delivery-and-automation-pipelines-in-machine-learning</a:t>
            </a:r>
            <a:endParaRPr lang="en-NL" sz="1000" dirty="0">
              <a:latin typeface="Ubuntu Mono derivative Powerlin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891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6B2449-FF07-47FC-AA19-DB68D98F3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C08BE9-8ADB-EF48-9E86-6AA34B09D0E3}"/>
              </a:ext>
            </a:extLst>
          </p:cNvPr>
          <p:cNvSpPr txBox="1"/>
          <p:nvPr/>
        </p:nvSpPr>
        <p:spPr>
          <a:xfrm>
            <a:off x="2321014" y="3496322"/>
            <a:ext cx="7549972" cy="87115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5400" dirty="0">
                <a:solidFill>
                  <a:schemeClr val="bg1"/>
                </a:solidFill>
                <a:latin typeface="Ubuntu Mono derivative Powerlin" panose="020B0509030602030204" pitchFamily="49" charset="0"/>
              </a:rPr>
              <a:t>ML Platform: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5400" dirty="0">
                <a:solidFill>
                  <a:schemeClr val="bg1"/>
                </a:solidFill>
                <a:latin typeface="Ubuntu Mono derivative Powerlin" panose="020B0509030602030204" pitchFamily="49" charset="0"/>
              </a:rPr>
              <a:t>What is this?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052961-5ADC-4465-9B95-E6D4A490D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3696" y="1606411"/>
            <a:ext cx="465456" cy="581432"/>
            <a:chOff x="653696" y="1606411"/>
            <a:chExt cx="465456" cy="581432"/>
          </a:xfrm>
          <a:solidFill>
            <a:srgbClr val="FFFFFF"/>
          </a:solidFill>
        </p:grpSpPr>
        <p:sp>
          <p:nvSpPr>
            <p:cNvPr id="17" name="Graphic 13">
              <a:extLst>
                <a:ext uri="{FF2B5EF4-FFF2-40B4-BE49-F238E27FC236}">
                  <a16:creationId xmlns:a16="http://schemas.microsoft.com/office/drawing/2014/main" id="{C5CB530E-515E-412C-9DF1-5F8FFBD6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9236" y="1606411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" name="Graphic 12">
              <a:extLst>
                <a:ext uri="{FF2B5EF4-FFF2-40B4-BE49-F238E27FC236}">
                  <a16:creationId xmlns:a16="http://schemas.microsoft.com/office/drawing/2014/main" id="{712D4376-A578-4FF1-94FC-245E7A6A4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014" y="1835705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" name="Graphic 15">
              <a:extLst>
                <a:ext uri="{FF2B5EF4-FFF2-40B4-BE49-F238E27FC236}">
                  <a16:creationId xmlns:a16="http://schemas.microsoft.com/office/drawing/2014/main" id="{AEA7509D-F04F-40CB-A0B3-EEF16499C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3696" y="2060130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535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BFF29B-9EFC-B74F-A2D0-524DA6912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506" y="669524"/>
            <a:ext cx="9147940" cy="7134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Ubuntu Mono derivative Powerlin" panose="020B0509030602030204" pitchFamily="49" charset="0"/>
              </a:rPr>
              <a:t>ML Platform: what is this?</a:t>
            </a:r>
          </a:p>
        </p:txBody>
      </p:sp>
      <p:sp>
        <p:nvSpPr>
          <p:cNvPr id="10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0B63684D-A3C4-9E46-905D-0252B76EF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987" y="0"/>
            <a:ext cx="8882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62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BFF29B-9EFC-B74F-A2D0-524DA6912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506" y="669524"/>
            <a:ext cx="9147940" cy="7134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Ubuntu Mono derivative Powerlin" panose="020B0509030602030204" pitchFamily="49" charset="0"/>
              </a:rPr>
              <a:t>ML Platform: what is this?</a:t>
            </a:r>
          </a:p>
        </p:txBody>
      </p:sp>
      <p:sp>
        <p:nvSpPr>
          <p:cNvPr id="10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0C8F27E-99AA-564B-92C4-13E166930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446"/>
            <a:ext cx="12192000" cy="652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38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53CB9FD-BE50-D24B-911E-EA8E681F46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" b="2239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774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D04D47B-4329-2C45-BB43-5715C4180C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4" r="4780" b="1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65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1930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6B2449-FF07-47FC-AA19-DB68D98F3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C08BE9-8ADB-EF48-9E86-6AA34B09D0E3}"/>
              </a:ext>
            </a:extLst>
          </p:cNvPr>
          <p:cNvSpPr txBox="1"/>
          <p:nvPr/>
        </p:nvSpPr>
        <p:spPr>
          <a:xfrm>
            <a:off x="1456489" y="645317"/>
            <a:ext cx="5347266" cy="8711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 kern="1200" dirty="0">
                <a:solidFill>
                  <a:srgbClr val="FFFFFF"/>
                </a:solidFill>
                <a:latin typeface="Ubuntu Mono derivative Powerlin" panose="020B0509030602030204" pitchFamily="49" charset="0"/>
                <a:ea typeface="+mj-ea"/>
                <a:cs typeface="+mj-cs"/>
              </a:rPr>
              <a:t>Agenda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052961-5ADC-4465-9B95-E6D4A490D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3696" y="1606411"/>
            <a:ext cx="465456" cy="581432"/>
            <a:chOff x="653696" y="1606411"/>
            <a:chExt cx="465456" cy="581432"/>
          </a:xfrm>
          <a:solidFill>
            <a:srgbClr val="FFFFFF"/>
          </a:solidFill>
        </p:grpSpPr>
        <p:sp>
          <p:nvSpPr>
            <p:cNvPr id="17" name="Graphic 13">
              <a:extLst>
                <a:ext uri="{FF2B5EF4-FFF2-40B4-BE49-F238E27FC236}">
                  <a16:creationId xmlns:a16="http://schemas.microsoft.com/office/drawing/2014/main" id="{C5CB530E-515E-412C-9DF1-5F8FFBD6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9236" y="1606411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" name="Graphic 12">
              <a:extLst>
                <a:ext uri="{FF2B5EF4-FFF2-40B4-BE49-F238E27FC236}">
                  <a16:creationId xmlns:a16="http://schemas.microsoft.com/office/drawing/2014/main" id="{712D4376-A578-4FF1-94FC-245E7A6A4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014" y="1835705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" name="Graphic 15">
              <a:extLst>
                <a:ext uri="{FF2B5EF4-FFF2-40B4-BE49-F238E27FC236}">
                  <a16:creationId xmlns:a16="http://schemas.microsoft.com/office/drawing/2014/main" id="{AEA7509D-F04F-40CB-A0B3-EEF16499C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3696" y="2060130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3FB6C4-09F9-8F45-8D50-DBA94E20B8E6}"/>
              </a:ext>
            </a:extLst>
          </p:cNvPr>
          <p:cNvSpPr txBox="1"/>
          <p:nvPr/>
        </p:nvSpPr>
        <p:spPr>
          <a:xfrm>
            <a:off x="3752202" y="1745449"/>
            <a:ext cx="691577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latin typeface="Ubuntu Mono derivative Powerlin" panose="020B0509030602030204" pitchFamily="49" charset="0"/>
              </a:rPr>
              <a:t>Introduction</a:t>
            </a:r>
          </a:p>
          <a:p>
            <a:endParaRPr lang="en-NL" sz="2400" dirty="0">
              <a:latin typeface="Ubuntu Mono derivative Powerlin" panose="020B0509030602030204" pitchFamily="49" charset="0"/>
            </a:endParaRPr>
          </a:p>
          <a:p>
            <a:r>
              <a:rPr lang="en-NL" sz="2400" dirty="0">
                <a:latin typeface="Ubuntu Mono derivative Powerlin" panose="020B0509030602030204" pitchFamily="49" charset="0"/>
              </a:rPr>
              <a:t>AI-powered software vs traditional software</a:t>
            </a:r>
          </a:p>
          <a:p>
            <a:endParaRPr lang="en-NL" sz="2400" dirty="0">
              <a:latin typeface="Ubuntu Mono derivative Powerlin" panose="020B0509030602030204" pitchFamily="49" charset="0"/>
            </a:endParaRPr>
          </a:p>
          <a:p>
            <a:r>
              <a:rPr lang="en-NL" sz="2400" dirty="0">
                <a:latin typeface="Ubuntu Mono derivative Powerlin" panose="020B0509030602030204" pitchFamily="49" charset="0"/>
              </a:rPr>
              <a:t>MLOps and AI-pipeline in a nutshell</a:t>
            </a:r>
          </a:p>
          <a:p>
            <a:endParaRPr lang="en-NL" sz="2400" dirty="0">
              <a:latin typeface="Ubuntu Mono derivative Powerlin" panose="020B0509030602030204" pitchFamily="49" charset="0"/>
            </a:endParaRPr>
          </a:p>
          <a:p>
            <a:r>
              <a:rPr lang="en-NL" sz="2400" dirty="0">
                <a:latin typeface="Ubuntu Mono derivative Powerlin" panose="020B0509030602030204" pitchFamily="49" charset="0"/>
              </a:rPr>
              <a:t>ML Platform: What is this?</a:t>
            </a:r>
          </a:p>
          <a:p>
            <a:endParaRPr lang="en-NL" sz="2400" dirty="0">
              <a:latin typeface="Ubuntu Mono derivative Powerlin" panose="020B0509030602030204" pitchFamily="49" charset="0"/>
            </a:endParaRPr>
          </a:p>
          <a:p>
            <a:r>
              <a:rPr lang="en-NL" sz="2400" dirty="0">
                <a:latin typeface="Ubuntu Mono derivative Powerlin" panose="020B0509030602030204" pitchFamily="49" charset="0"/>
              </a:rPr>
              <a:t>Hands-on with AI-pipelines: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sz="2400" dirty="0">
                <a:latin typeface="Ubuntu Mono derivative Powerlin" panose="020B0509030602030204" pitchFamily="49" charset="0"/>
              </a:rPr>
              <a:t>Offline serving – batch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sz="2400" dirty="0">
                <a:latin typeface="Ubuntu Mono derivative Powerlin" panose="020B0509030602030204" pitchFamily="49" charset="0"/>
              </a:rPr>
              <a:t>Online serving – near real-time</a:t>
            </a:r>
          </a:p>
        </p:txBody>
      </p:sp>
    </p:spTree>
    <p:extLst>
      <p:ext uri="{BB962C8B-B14F-4D97-AF65-F5344CB8AC3E}">
        <p14:creationId xmlns:p14="http://schemas.microsoft.com/office/powerpoint/2010/main" val="982256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13BAD7-D8C7-904D-B84D-DCF340726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490" y="914400"/>
            <a:ext cx="4968819" cy="496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692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D7DDD3-E4B9-0645-9278-9141C673EE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030" y="1209220"/>
            <a:ext cx="9147940" cy="2337238"/>
          </a:xfrm>
        </p:spPr>
        <p:txBody>
          <a:bodyPr anchor="b">
            <a:normAutofit/>
          </a:bodyPr>
          <a:lstStyle/>
          <a:p>
            <a:endParaRPr lang="en-NL" sz="56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3045F8-56A1-774F-B008-894C5FEAA5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2030" y="3605577"/>
            <a:ext cx="9147940" cy="1324303"/>
          </a:xfrm>
        </p:spPr>
        <p:txBody>
          <a:bodyPr anchor="t">
            <a:normAutofit/>
          </a:bodyPr>
          <a:lstStyle/>
          <a:p>
            <a:endParaRPr lang="en-NL" sz="2000">
              <a:solidFill>
                <a:srgbClr val="FFFFFF"/>
              </a:solidFill>
            </a:endParaRPr>
          </a:p>
        </p:txBody>
      </p:sp>
      <p:sp>
        <p:nvSpPr>
          <p:cNvPr id="10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852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6B2449-FF07-47FC-AA19-DB68D98F3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C08BE9-8ADB-EF48-9E86-6AA34B09D0E3}"/>
              </a:ext>
            </a:extLst>
          </p:cNvPr>
          <p:cNvSpPr txBox="1"/>
          <p:nvPr/>
        </p:nvSpPr>
        <p:spPr>
          <a:xfrm>
            <a:off x="3827732" y="2993424"/>
            <a:ext cx="4536535" cy="8711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 dirty="0">
                <a:solidFill>
                  <a:srgbClr val="FFFFFF"/>
                </a:solidFill>
                <a:latin typeface="Ubuntu Mono derivative Powerlin" panose="020B0509030602030204" pitchFamily="49" charset="0"/>
                <a:ea typeface="+mj-ea"/>
                <a:cs typeface="+mj-cs"/>
              </a:rPr>
              <a:t>Introduction</a:t>
            </a:r>
            <a:endParaRPr lang="en-US" sz="5600" kern="1200" dirty="0">
              <a:solidFill>
                <a:srgbClr val="FFFFFF"/>
              </a:solidFill>
              <a:latin typeface="Ubuntu Mono derivative Powerlin" panose="020B0509030602030204" pitchFamily="49" charset="0"/>
              <a:ea typeface="+mj-ea"/>
              <a:cs typeface="+mj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052961-5ADC-4465-9B95-E6D4A490D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3696" y="1606411"/>
            <a:ext cx="465456" cy="581432"/>
            <a:chOff x="653696" y="1606411"/>
            <a:chExt cx="465456" cy="581432"/>
          </a:xfrm>
          <a:solidFill>
            <a:srgbClr val="FFFFFF"/>
          </a:solidFill>
        </p:grpSpPr>
        <p:sp>
          <p:nvSpPr>
            <p:cNvPr id="17" name="Graphic 13">
              <a:extLst>
                <a:ext uri="{FF2B5EF4-FFF2-40B4-BE49-F238E27FC236}">
                  <a16:creationId xmlns:a16="http://schemas.microsoft.com/office/drawing/2014/main" id="{C5CB530E-515E-412C-9DF1-5F8FFBD6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9236" y="1606411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" name="Graphic 12">
              <a:extLst>
                <a:ext uri="{FF2B5EF4-FFF2-40B4-BE49-F238E27FC236}">
                  <a16:creationId xmlns:a16="http://schemas.microsoft.com/office/drawing/2014/main" id="{712D4376-A578-4FF1-94FC-245E7A6A4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014" y="1835705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" name="Graphic 15">
              <a:extLst>
                <a:ext uri="{FF2B5EF4-FFF2-40B4-BE49-F238E27FC236}">
                  <a16:creationId xmlns:a16="http://schemas.microsoft.com/office/drawing/2014/main" id="{AEA7509D-F04F-40CB-A0B3-EEF16499C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3696" y="2060130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317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2000">
              <a:srgbClr val="7030A0"/>
            </a:gs>
            <a:gs pos="67000">
              <a:schemeClr val="accent1">
                <a:lumMod val="45000"/>
                <a:lumOff val="55000"/>
              </a:schemeClr>
            </a:gs>
            <a:gs pos="92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1" name="Picture 20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8AAE5E53-633A-5E40-B7E9-3C3064D3CB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238" r="-2" b="-2"/>
          <a:stretch/>
        </p:blipFill>
        <p:spPr>
          <a:xfrm>
            <a:off x="6138480" y="268086"/>
            <a:ext cx="5804105" cy="31674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6BA13D-14F0-9247-8148-279B6AA0D3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0" t="5910" r="17176" b="16227"/>
          <a:stretch/>
        </p:blipFill>
        <p:spPr>
          <a:xfrm>
            <a:off x="249415" y="261575"/>
            <a:ext cx="5702750" cy="3167425"/>
          </a:xfrm>
          <a:prstGeom prst="rect">
            <a:avLst/>
          </a:prstGeom>
        </p:spPr>
      </p:pic>
      <p:pic>
        <p:nvPicPr>
          <p:cNvPr id="17" name="Picture 1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5A7DF003-7099-E949-ADAA-77A40B2449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762" r="-2" b="15145"/>
          <a:stretch/>
        </p:blipFill>
        <p:spPr>
          <a:xfrm>
            <a:off x="6138479" y="3799966"/>
            <a:ext cx="5804105" cy="2789948"/>
          </a:xfrm>
          <a:prstGeom prst="rect">
            <a:avLst/>
          </a:prstGeom>
        </p:spPr>
      </p:pic>
      <p:pic>
        <p:nvPicPr>
          <p:cNvPr id="6" name="Picture 5" descr="A picture containing person, indoor, preparing, working&#10;&#10;Description automatically generated">
            <a:extLst>
              <a:ext uri="{FF2B5EF4-FFF2-40B4-BE49-F238E27FC236}">
                <a16:creationId xmlns:a16="http://schemas.microsoft.com/office/drawing/2014/main" id="{EE4BFF91-BB33-0145-9FDC-FFE83D3B93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831" r="1643" b="2"/>
          <a:stretch/>
        </p:blipFill>
        <p:spPr>
          <a:xfrm>
            <a:off x="249414" y="3802131"/>
            <a:ext cx="5702751" cy="278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785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6B2449-FF07-47FC-AA19-DB68D98F3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C08BE9-8ADB-EF48-9E86-6AA34B09D0E3}"/>
              </a:ext>
            </a:extLst>
          </p:cNvPr>
          <p:cNvSpPr txBox="1"/>
          <p:nvPr/>
        </p:nvSpPr>
        <p:spPr>
          <a:xfrm>
            <a:off x="2321014" y="3710116"/>
            <a:ext cx="7549972" cy="87115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NL" sz="5400" dirty="0">
                <a:solidFill>
                  <a:schemeClr val="bg1"/>
                </a:solidFill>
                <a:latin typeface="Ubuntu Mono derivative Powerlin" panose="020B0509030602030204" pitchFamily="49" charset="0"/>
              </a:rPr>
              <a:t>AI-powered software vs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NL" sz="5400" dirty="0">
                <a:solidFill>
                  <a:schemeClr val="bg1"/>
                </a:solidFill>
                <a:latin typeface="Ubuntu Mono derivative Powerlin" panose="020B0509030602030204" pitchFamily="49" charset="0"/>
              </a:rPr>
              <a:t>traditional software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052961-5ADC-4465-9B95-E6D4A490D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3696" y="1606411"/>
            <a:ext cx="465456" cy="581432"/>
            <a:chOff x="653696" y="1606411"/>
            <a:chExt cx="465456" cy="581432"/>
          </a:xfrm>
          <a:solidFill>
            <a:srgbClr val="FFFFFF"/>
          </a:solidFill>
        </p:grpSpPr>
        <p:sp>
          <p:nvSpPr>
            <p:cNvPr id="17" name="Graphic 13">
              <a:extLst>
                <a:ext uri="{FF2B5EF4-FFF2-40B4-BE49-F238E27FC236}">
                  <a16:creationId xmlns:a16="http://schemas.microsoft.com/office/drawing/2014/main" id="{C5CB530E-515E-412C-9DF1-5F8FFBD6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9236" y="1606411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" name="Graphic 12">
              <a:extLst>
                <a:ext uri="{FF2B5EF4-FFF2-40B4-BE49-F238E27FC236}">
                  <a16:creationId xmlns:a16="http://schemas.microsoft.com/office/drawing/2014/main" id="{712D4376-A578-4FF1-94FC-245E7A6A4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014" y="1835705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" name="Graphic 15">
              <a:extLst>
                <a:ext uri="{FF2B5EF4-FFF2-40B4-BE49-F238E27FC236}">
                  <a16:creationId xmlns:a16="http://schemas.microsoft.com/office/drawing/2014/main" id="{AEA7509D-F04F-40CB-A0B3-EEF16499C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3696" y="2060130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490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rgbClr val="7030A0"/>
            </a:gs>
            <a:gs pos="67000">
              <a:schemeClr val="accent1">
                <a:lumMod val="45000"/>
                <a:lumOff val="55000"/>
              </a:schemeClr>
            </a:gs>
            <a:gs pos="92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F5891-93C5-D640-ABF5-C2C123BCD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>
                <a:solidFill>
                  <a:schemeClr val="bg1"/>
                </a:solidFill>
                <a:latin typeface="Ubuntu Mono derivative Powerlin" panose="020B0509030602030204" pitchFamily="49" charset="0"/>
              </a:rPr>
              <a:t>AI world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017AF4E-F578-324A-9DE9-DDCD8F829D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334505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9841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rgbClr val="7030A0"/>
            </a:gs>
            <a:gs pos="67000">
              <a:schemeClr val="accent1">
                <a:lumMod val="45000"/>
                <a:lumOff val="55000"/>
              </a:schemeClr>
            </a:gs>
            <a:gs pos="92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F5891-93C5-D640-ABF5-C2C123BCD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>
                <a:solidFill>
                  <a:schemeClr val="bg1"/>
                </a:solidFill>
                <a:latin typeface="Ubuntu Mono derivative Powerlin" panose="020B0509030602030204" pitchFamily="49" charset="0"/>
              </a:rPr>
              <a:t>Machine Learning vs Deep Learning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017AF4E-F578-324A-9DE9-DDCD8F829D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2543317"/>
              </p:ext>
            </p:extLst>
          </p:nvPr>
        </p:nvGraphicFramePr>
        <p:xfrm>
          <a:off x="838200" y="1825625"/>
          <a:ext cx="1097485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E426B1-A376-4645-B29C-17360A85B15E}"/>
              </a:ext>
            </a:extLst>
          </p:cNvPr>
          <p:cNvSpPr txBox="1"/>
          <p:nvPr/>
        </p:nvSpPr>
        <p:spPr>
          <a:xfrm>
            <a:off x="901115" y="2269524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Machine 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19075A-75FD-1345-928F-41219755A8DC}"/>
              </a:ext>
            </a:extLst>
          </p:cNvPr>
          <p:cNvSpPr txBox="1"/>
          <p:nvPr/>
        </p:nvSpPr>
        <p:spPr>
          <a:xfrm>
            <a:off x="901115" y="4489622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2146365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rgbClr val="7030A0"/>
            </a:gs>
            <a:gs pos="67000">
              <a:schemeClr val="accent1">
                <a:lumMod val="45000"/>
                <a:lumOff val="55000"/>
              </a:schemeClr>
            </a:gs>
            <a:gs pos="92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F5891-93C5-D640-ABF5-C2C123BCD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>
                <a:solidFill>
                  <a:schemeClr val="bg1"/>
                </a:solidFill>
                <a:latin typeface="Ubuntu Mono derivative Powerlin" panose="020B0509030602030204" pitchFamily="49" charset="0"/>
              </a:rPr>
              <a:t>AI vs traditional soft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1A8A488-C169-5245-8914-F6ABBD5062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959798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1179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6B2449-FF07-47FC-AA19-DB68D98F3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C08BE9-8ADB-EF48-9E86-6AA34B09D0E3}"/>
              </a:ext>
            </a:extLst>
          </p:cNvPr>
          <p:cNvSpPr txBox="1"/>
          <p:nvPr/>
        </p:nvSpPr>
        <p:spPr>
          <a:xfrm>
            <a:off x="2321014" y="3496322"/>
            <a:ext cx="7549972" cy="87115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5400" dirty="0" err="1">
                <a:solidFill>
                  <a:schemeClr val="bg1"/>
                </a:solidFill>
                <a:latin typeface="Ubuntu Mono derivative Powerlin" panose="020B0509030602030204" pitchFamily="49" charset="0"/>
              </a:rPr>
              <a:t>MLOps</a:t>
            </a:r>
            <a:r>
              <a:rPr lang="en-GB" sz="5400" dirty="0">
                <a:solidFill>
                  <a:schemeClr val="bg1"/>
                </a:solidFill>
                <a:latin typeface="Ubuntu Mono derivative Powerlin" panose="020B0509030602030204" pitchFamily="49" charset="0"/>
              </a:rPr>
              <a:t> and AI-pipeline in a nutshell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052961-5ADC-4465-9B95-E6D4A490D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3696" y="1606411"/>
            <a:ext cx="465456" cy="581432"/>
            <a:chOff x="653696" y="1606411"/>
            <a:chExt cx="465456" cy="581432"/>
          </a:xfrm>
          <a:solidFill>
            <a:srgbClr val="FFFFFF"/>
          </a:solidFill>
        </p:grpSpPr>
        <p:sp>
          <p:nvSpPr>
            <p:cNvPr id="17" name="Graphic 13">
              <a:extLst>
                <a:ext uri="{FF2B5EF4-FFF2-40B4-BE49-F238E27FC236}">
                  <a16:creationId xmlns:a16="http://schemas.microsoft.com/office/drawing/2014/main" id="{C5CB530E-515E-412C-9DF1-5F8FFBD6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9236" y="1606411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" name="Graphic 12">
              <a:extLst>
                <a:ext uri="{FF2B5EF4-FFF2-40B4-BE49-F238E27FC236}">
                  <a16:creationId xmlns:a16="http://schemas.microsoft.com/office/drawing/2014/main" id="{712D4376-A578-4FF1-94FC-245E7A6A4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014" y="1835705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" name="Graphic 15">
              <a:extLst>
                <a:ext uri="{FF2B5EF4-FFF2-40B4-BE49-F238E27FC236}">
                  <a16:creationId xmlns:a16="http://schemas.microsoft.com/office/drawing/2014/main" id="{AEA7509D-F04F-40CB-A0B3-EEF16499C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3696" y="2060130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0357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180</Words>
  <Application>Microsoft Macintosh PowerPoint</Application>
  <PresentationFormat>Widescreen</PresentationFormat>
  <Paragraphs>55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Ubuntu Mono derivative Powerlin</vt:lpstr>
      <vt:lpstr>Ubuntu Mono derivative Powerline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 world</vt:lpstr>
      <vt:lpstr>Machine Learning vs Deep Learning</vt:lpstr>
      <vt:lpstr>AI vs traditional soft</vt:lpstr>
      <vt:lpstr>PowerPoint Presentation</vt:lpstr>
      <vt:lpstr>AI-pipeline</vt:lpstr>
      <vt:lpstr>MLOps level 0: Manual process</vt:lpstr>
      <vt:lpstr>MLOps level 1: ML pipeline automation</vt:lpstr>
      <vt:lpstr>MLOps level 2: CI/CD pipeline automation</vt:lpstr>
      <vt:lpstr>PowerPoint Presentation</vt:lpstr>
      <vt:lpstr>ML Platform: what is this?</vt:lpstr>
      <vt:lpstr>ML Platform: what is this?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Alyona Galyeva</dc:creator>
  <cp:lastModifiedBy>Alyona Galyeva</cp:lastModifiedBy>
  <cp:revision>1</cp:revision>
  <dcterms:created xsi:type="dcterms:W3CDTF">2020-11-09T22:59:09Z</dcterms:created>
  <dcterms:modified xsi:type="dcterms:W3CDTF">2020-11-09T22:59:18Z</dcterms:modified>
</cp:coreProperties>
</file>